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31"/>
  </p:notesMasterIdLst>
  <p:sldIdLst>
    <p:sldId id="256" r:id="rId2"/>
    <p:sldId id="303" r:id="rId3"/>
    <p:sldId id="257" r:id="rId4"/>
    <p:sldId id="301" r:id="rId5"/>
    <p:sldId id="302" r:id="rId6"/>
    <p:sldId id="318" r:id="rId7"/>
    <p:sldId id="262" r:id="rId8"/>
    <p:sldId id="266" r:id="rId9"/>
    <p:sldId id="304" r:id="rId10"/>
    <p:sldId id="326" r:id="rId11"/>
    <p:sldId id="306" r:id="rId12"/>
    <p:sldId id="305" r:id="rId13"/>
    <p:sldId id="307" r:id="rId14"/>
    <p:sldId id="308" r:id="rId15"/>
    <p:sldId id="310" r:id="rId16"/>
    <p:sldId id="311" r:id="rId17"/>
    <p:sldId id="322" r:id="rId18"/>
    <p:sldId id="313" r:id="rId19"/>
    <p:sldId id="312" r:id="rId20"/>
    <p:sldId id="323" r:id="rId21"/>
    <p:sldId id="314" r:id="rId22"/>
    <p:sldId id="315" r:id="rId23"/>
    <p:sldId id="324" r:id="rId24"/>
    <p:sldId id="316" r:id="rId25"/>
    <p:sldId id="317" r:id="rId26"/>
    <p:sldId id="325" r:id="rId27"/>
    <p:sldId id="319" r:id="rId28"/>
    <p:sldId id="320" r:id="rId29"/>
    <p:sldId id="321" r:id="rId30"/>
  </p:sldIdLst>
  <p:sldSz cx="9144000" cy="5143500" type="screen16x9"/>
  <p:notesSz cx="6858000" cy="9144000"/>
  <p:embeddedFontLst>
    <p:embeddedFont>
      <p:font typeface="Questrial" charset="0"/>
      <p:regular r:id="rId32"/>
    </p:embeddedFont>
    <p:embeddedFont>
      <p:font typeface="Barlow Medium" charset="0"/>
      <p:regular r:id="rId33"/>
      <p:bold r:id="rId34"/>
      <p:italic r:id="rId35"/>
      <p:boldItalic r:id="rId36"/>
    </p:embeddedFont>
    <p:embeddedFont>
      <p:font typeface="Segoe UI Black" pitchFamily="34" charset="0"/>
      <p:bold r:id="rId37"/>
      <p:boldItalic r:id="rId38"/>
    </p:embeddedFont>
    <p:embeddedFont>
      <p:font typeface="Playbill" pitchFamily="82" charset="0"/>
      <p:regular r:id="rId39"/>
    </p:embeddedFont>
    <p:embeddedFont>
      <p:font typeface="Bebas Neue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6DF5E59E-1AD6-4AAF-A44E-CCA2966618CA}">
  <a:tblStyle styleId="{6DF5E59E-1AD6-4AAF-A44E-CCA2966618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94" autoAdjust="0"/>
    <p:restoredTop sz="94660"/>
  </p:normalViewPr>
  <p:slideViewPr>
    <p:cSldViewPr>
      <p:cViewPr>
        <p:scale>
          <a:sx n="80" d="100"/>
          <a:sy n="80" d="100"/>
        </p:scale>
        <p:origin x="-1014" y="-1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5ae22b0ce0_0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25ae22b0ce0_0_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5ae22b0ce0_0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25ae22b0ce0_0_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5ae22b0ce0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5ae22b0ce0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5b8f6a505f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25b8f6a505f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89" y="0"/>
            <a:ext cx="9142221" cy="5142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88025" y="1204400"/>
            <a:ext cx="5967900" cy="206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 b="1"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929825" y="3463325"/>
            <a:ext cx="5284200" cy="475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89" y="0"/>
            <a:ext cx="9142221" cy="514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89" y="0"/>
            <a:ext cx="9142221" cy="514249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/>
          <p:nvPr/>
        </p:nvSpPr>
        <p:spPr>
          <a:xfrm>
            <a:off x="172800" y="171900"/>
            <a:ext cx="8798400" cy="4799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3"/>
          <p:cNvSpPr/>
          <p:nvPr/>
        </p:nvSpPr>
        <p:spPr>
          <a:xfrm rot="10800000">
            <a:off x="-288841" y="4699606"/>
            <a:ext cx="1002066" cy="1200401"/>
          </a:xfrm>
          <a:custGeom>
            <a:avLst/>
            <a:gdLst/>
            <a:ahLst/>
            <a:cxnLst/>
            <a:rect l="l" t="t" r="r" b="b"/>
            <a:pathLst>
              <a:path w="174424" h="208947" extrusionOk="0">
                <a:moveTo>
                  <a:pt x="126734" y="3545"/>
                </a:moveTo>
                <a:cubicBezTo>
                  <a:pt x="126740" y="3545"/>
                  <a:pt x="126698" y="3567"/>
                  <a:pt x="126566" y="3624"/>
                </a:cubicBezTo>
                <a:cubicBezTo>
                  <a:pt x="126646" y="3578"/>
                  <a:pt x="126726" y="3545"/>
                  <a:pt x="126734" y="3545"/>
                </a:cubicBezTo>
                <a:close/>
                <a:moveTo>
                  <a:pt x="103176" y="84151"/>
                </a:moveTo>
                <a:lnTo>
                  <a:pt x="103176" y="84151"/>
                </a:lnTo>
                <a:cubicBezTo>
                  <a:pt x="103181" y="84151"/>
                  <a:pt x="103163" y="84254"/>
                  <a:pt x="103178" y="84345"/>
                </a:cubicBezTo>
                <a:cubicBezTo>
                  <a:pt x="103158" y="84303"/>
                  <a:pt x="103158" y="84241"/>
                  <a:pt x="103158" y="84199"/>
                </a:cubicBezTo>
                <a:cubicBezTo>
                  <a:pt x="103169" y="84165"/>
                  <a:pt x="103174" y="84151"/>
                  <a:pt x="103176" y="84151"/>
                </a:cubicBezTo>
                <a:close/>
                <a:moveTo>
                  <a:pt x="56590" y="138891"/>
                </a:moveTo>
                <a:cubicBezTo>
                  <a:pt x="56548" y="139015"/>
                  <a:pt x="56487" y="139139"/>
                  <a:pt x="56445" y="139242"/>
                </a:cubicBezTo>
                <a:lnTo>
                  <a:pt x="56424" y="139242"/>
                </a:lnTo>
                <a:cubicBezTo>
                  <a:pt x="56486" y="139139"/>
                  <a:pt x="56548" y="139015"/>
                  <a:pt x="56590" y="138891"/>
                </a:cubicBezTo>
                <a:close/>
                <a:moveTo>
                  <a:pt x="124942" y="0"/>
                </a:moveTo>
                <a:lnTo>
                  <a:pt x="124942" y="0"/>
                </a:lnTo>
                <a:cubicBezTo>
                  <a:pt x="125983" y="2041"/>
                  <a:pt x="125920" y="4040"/>
                  <a:pt x="126795" y="6102"/>
                </a:cubicBezTo>
                <a:cubicBezTo>
                  <a:pt x="130627" y="18952"/>
                  <a:pt x="130065" y="30968"/>
                  <a:pt x="129023" y="45005"/>
                </a:cubicBezTo>
                <a:cubicBezTo>
                  <a:pt x="128190" y="49170"/>
                  <a:pt x="132918" y="52356"/>
                  <a:pt x="128628" y="54980"/>
                </a:cubicBezTo>
                <a:cubicBezTo>
                  <a:pt x="126358" y="56334"/>
                  <a:pt x="124754" y="60437"/>
                  <a:pt x="122088" y="60458"/>
                </a:cubicBezTo>
                <a:cubicBezTo>
                  <a:pt x="113508" y="46254"/>
                  <a:pt x="102075" y="15036"/>
                  <a:pt x="84727" y="12912"/>
                </a:cubicBezTo>
                <a:cubicBezTo>
                  <a:pt x="84471" y="12815"/>
                  <a:pt x="84244" y="12785"/>
                  <a:pt x="84032" y="12785"/>
                </a:cubicBezTo>
                <a:cubicBezTo>
                  <a:pt x="83689" y="12785"/>
                  <a:pt x="83382" y="12864"/>
                  <a:pt x="83049" y="12864"/>
                </a:cubicBezTo>
                <a:cubicBezTo>
                  <a:pt x="82834" y="12864"/>
                  <a:pt x="82608" y="12831"/>
                  <a:pt x="82353" y="12725"/>
                </a:cubicBezTo>
                <a:cubicBezTo>
                  <a:pt x="82209" y="12672"/>
                  <a:pt x="82065" y="12538"/>
                  <a:pt x="81921" y="12538"/>
                </a:cubicBezTo>
                <a:cubicBezTo>
                  <a:pt x="81836" y="12538"/>
                  <a:pt x="81751" y="12585"/>
                  <a:pt x="81665" y="12725"/>
                </a:cubicBezTo>
                <a:cubicBezTo>
                  <a:pt x="81603" y="12812"/>
                  <a:pt x="81526" y="12929"/>
                  <a:pt x="81465" y="12929"/>
                </a:cubicBezTo>
                <a:cubicBezTo>
                  <a:pt x="81424" y="12929"/>
                  <a:pt x="81391" y="12876"/>
                  <a:pt x="81374" y="12725"/>
                </a:cubicBezTo>
                <a:cubicBezTo>
                  <a:pt x="81314" y="12409"/>
                  <a:pt x="81245" y="12321"/>
                  <a:pt x="81160" y="12321"/>
                </a:cubicBezTo>
                <a:cubicBezTo>
                  <a:pt x="81053" y="12321"/>
                  <a:pt x="80920" y="12460"/>
                  <a:pt x="80742" y="12460"/>
                </a:cubicBezTo>
                <a:cubicBezTo>
                  <a:pt x="80669" y="12460"/>
                  <a:pt x="80588" y="12436"/>
                  <a:pt x="80499" y="12371"/>
                </a:cubicBezTo>
                <a:cubicBezTo>
                  <a:pt x="79818" y="12234"/>
                  <a:pt x="79319" y="11590"/>
                  <a:pt x="78663" y="11590"/>
                </a:cubicBezTo>
                <a:cubicBezTo>
                  <a:pt x="78616" y="11590"/>
                  <a:pt x="78569" y="11593"/>
                  <a:pt x="78521" y="11600"/>
                </a:cubicBezTo>
                <a:cubicBezTo>
                  <a:pt x="77667" y="11642"/>
                  <a:pt x="75043" y="11600"/>
                  <a:pt x="74959" y="12246"/>
                </a:cubicBezTo>
                <a:cubicBezTo>
                  <a:pt x="83144" y="17827"/>
                  <a:pt x="97618" y="31614"/>
                  <a:pt x="101554" y="45671"/>
                </a:cubicBezTo>
                <a:cubicBezTo>
                  <a:pt x="103491" y="53939"/>
                  <a:pt x="112425" y="59833"/>
                  <a:pt x="117777" y="64977"/>
                </a:cubicBezTo>
                <a:cubicBezTo>
                  <a:pt x="116226" y="65530"/>
                  <a:pt x="114748" y="65780"/>
                  <a:pt x="113326" y="65780"/>
                </a:cubicBezTo>
                <a:cubicBezTo>
                  <a:pt x="100025" y="65780"/>
                  <a:pt x="91791" y="43893"/>
                  <a:pt x="77032" y="43893"/>
                </a:cubicBezTo>
                <a:cubicBezTo>
                  <a:pt x="75138" y="43893"/>
                  <a:pt x="73136" y="44254"/>
                  <a:pt x="71003" y="45067"/>
                </a:cubicBezTo>
                <a:cubicBezTo>
                  <a:pt x="67316" y="45671"/>
                  <a:pt x="63755" y="47108"/>
                  <a:pt x="59965" y="47650"/>
                </a:cubicBezTo>
                <a:cubicBezTo>
                  <a:pt x="59841" y="47638"/>
                  <a:pt x="59719" y="47633"/>
                  <a:pt x="59596" y="47633"/>
                </a:cubicBezTo>
                <a:cubicBezTo>
                  <a:pt x="58171" y="47633"/>
                  <a:pt x="56808" y="48367"/>
                  <a:pt x="55217" y="48712"/>
                </a:cubicBezTo>
                <a:cubicBezTo>
                  <a:pt x="53301" y="50107"/>
                  <a:pt x="50906" y="48733"/>
                  <a:pt x="49219" y="50190"/>
                </a:cubicBezTo>
                <a:cubicBezTo>
                  <a:pt x="49805" y="50501"/>
                  <a:pt x="50266" y="50588"/>
                  <a:pt x="50681" y="50588"/>
                </a:cubicBezTo>
                <a:cubicBezTo>
                  <a:pt x="51203" y="50588"/>
                  <a:pt x="51654" y="50451"/>
                  <a:pt x="52193" y="50451"/>
                </a:cubicBezTo>
                <a:cubicBezTo>
                  <a:pt x="53036" y="50451"/>
                  <a:pt x="54096" y="50785"/>
                  <a:pt x="55987" y="52502"/>
                </a:cubicBezTo>
                <a:cubicBezTo>
                  <a:pt x="56659" y="52459"/>
                  <a:pt x="57325" y="52439"/>
                  <a:pt x="57984" y="52439"/>
                </a:cubicBezTo>
                <a:cubicBezTo>
                  <a:pt x="76670" y="52439"/>
                  <a:pt x="90613" y="69057"/>
                  <a:pt x="106906" y="75494"/>
                </a:cubicBezTo>
                <a:cubicBezTo>
                  <a:pt x="105684" y="78314"/>
                  <a:pt x="104044" y="79407"/>
                  <a:pt x="102031" y="79407"/>
                </a:cubicBezTo>
                <a:cubicBezTo>
                  <a:pt x="95080" y="79407"/>
                  <a:pt x="83686" y="66369"/>
                  <a:pt x="69738" y="66369"/>
                </a:cubicBezTo>
                <a:cubicBezTo>
                  <a:pt x="66248" y="66369"/>
                  <a:pt x="62599" y="67185"/>
                  <a:pt x="58819" y="69225"/>
                </a:cubicBezTo>
                <a:cubicBezTo>
                  <a:pt x="58587" y="69218"/>
                  <a:pt x="58357" y="69215"/>
                  <a:pt x="58128" y="69215"/>
                </a:cubicBezTo>
                <a:cubicBezTo>
                  <a:pt x="47502" y="69215"/>
                  <a:pt x="40989" y="76717"/>
                  <a:pt x="34037" y="84220"/>
                </a:cubicBezTo>
                <a:cubicBezTo>
                  <a:pt x="33099" y="84709"/>
                  <a:pt x="33454" y="85001"/>
                  <a:pt x="34102" y="85001"/>
                </a:cubicBezTo>
                <a:cubicBezTo>
                  <a:pt x="34750" y="85001"/>
                  <a:pt x="35692" y="84709"/>
                  <a:pt x="35932" y="84032"/>
                </a:cubicBezTo>
                <a:cubicBezTo>
                  <a:pt x="37140" y="83137"/>
                  <a:pt x="38389" y="82908"/>
                  <a:pt x="39431" y="81783"/>
                </a:cubicBezTo>
                <a:cubicBezTo>
                  <a:pt x="46037" y="76913"/>
                  <a:pt x="51859" y="75071"/>
                  <a:pt x="57411" y="75071"/>
                </a:cubicBezTo>
                <a:cubicBezTo>
                  <a:pt x="66982" y="75071"/>
                  <a:pt x="75747" y="80544"/>
                  <a:pt x="86330" y="85407"/>
                </a:cubicBezTo>
                <a:cubicBezTo>
                  <a:pt x="86561" y="85710"/>
                  <a:pt x="86936" y="85796"/>
                  <a:pt x="87378" y="85796"/>
                </a:cubicBezTo>
                <a:cubicBezTo>
                  <a:pt x="87961" y="85796"/>
                  <a:pt x="88661" y="85646"/>
                  <a:pt x="89303" y="85646"/>
                </a:cubicBezTo>
                <a:cubicBezTo>
                  <a:pt x="89711" y="85646"/>
                  <a:pt x="90096" y="85707"/>
                  <a:pt x="90412" y="85907"/>
                </a:cubicBezTo>
                <a:cubicBezTo>
                  <a:pt x="91563" y="86482"/>
                  <a:pt x="92854" y="86619"/>
                  <a:pt x="94137" y="86619"/>
                </a:cubicBezTo>
                <a:cubicBezTo>
                  <a:pt x="95176" y="86619"/>
                  <a:pt x="96210" y="86529"/>
                  <a:pt x="97160" y="86511"/>
                </a:cubicBezTo>
                <a:lnTo>
                  <a:pt x="97160" y="86511"/>
                </a:lnTo>
                <a:cubicBezTo>
                  <a:pt x="95899" y="87952"/>
                  <a:pt x="94292" y="90585"/>
                  <a:pt x="92191" y="90585"/>
                </a:cubicBezTo>
                <a:cubicBezTo>
                  <a:pt x="92106" y="90585"/>
                  <a:pt x="92019" y="90581"/>
                  <a:pt x="91933" y="90572"/>
                </a:cubicBezTo>
                <a:cubicBezTo>
                  <a:pt x="89889" y="90798"/>
                  <a:pt x="87977" y="90897"/>
                  <a:pt x="86179" y="90897"/>
                </a:cubicBezTo>
                <a:cubicBezTo>
                  <a:pt x="73841" y="90897"/>
                  <a:pt x="66849" y="86250"/>
                  <a:pt x="59184" y="86250"/>
                </a:cubicBezTo>
                <a:cubicBezTo>
                  <a:pt x="53874" y="86250"/>
                  <a:pt x="48241" y="88479"/>
                  <a:pt x="40284" y="96028"/>
                </a:cubicBezTo>
                <a:cubicBezTo>
                  <a:pt x="36327" y="97028"/>
                  <a:pt x="33891" y="101839"/>
                  <a:pt x="29788" y="102463"/>
                </a:cubicBezTo>
                <a:cubicBezTo>
                  <a:pt x="29568" y="102432"/>
                  <a:pt x="29346" y="102417"/>
                  <a:pt x="29128" y="102417"/>
                </a:cubicBezTo>
                <a:cubicBezTo>
                  <a:pt x="27355" y="102417"/>
                  <a:pt x="25856" y="103359"/>
                  <a:pt x="27496" y="103359"/>
                </a:cubicBezTo>
                <a:cubicBezTo>
                  <a:pt x="27763" y="103359"/>
                  <a:pt x="28114" y="103334"/>
                  <a:pt x="28559" y="103276"/>
                </a:cubicBezTo>
                <a:cubicBezTo>
                  <a:pt x="29503" y="103471"/>
                  <a:pt x="30344" y="103562"/>
                  <a:pt x="31112" y="103562"/>
                </a:cubicBezTo>
                <a:cubicBezTo>
                  <a:pt x="34748" y="103562"/>
                  <a:pt x="36714" y="101532"/>
                  <a:pt x="39930" y="99090"/>
                </a:cubicBezTo>
                <a:cubicBezTo>
                  <a:pt x="44128" y="96553"/>
                  <a:pt x="48095" y="95651"/>
                  <a:pt x="51930" y="95651"/>
                </a:cubicBezTo>
                <a:cubicBezTo>
                  <a:pt x="61352" y="95651"/>
                  <a:pt x="69976" y="101093"/>
                  <a:pt x="79257" y="101093"/>
                </a:cubicBezTo>
                <a:cubicBezTo>
                  <a:pt x="80742" y="101093"/>
                  <a:pt x="82244" y="100954"/>
                  <a:pt x="83769" y="100631"/>
                </a:cubicBezTo>
                <a:lnTo>
                  <a:pt x="83769" y="100631"/>
                </a:lnTo>
                <a:cubicBezTo>
                  <a:pt x="80693" y="105801"/>
                  <a:pt x="77840" y="107494"/>
                  <a:pt x="74804" y="107494"/>
                </a:cubicBezTo>
                <a:cubicBezTo>
                  <a:pt x="69039" y="107494"/>
                  <a:pt x="62618" y="101384"/>
                  <a:pt x="52768" y="101384"/>
                </a:cubicBezTo>
                <a:cubicBezTo>
                  <a:pt x="48774" y="101384"/>
                  <a:pt x="44216" y="102389"/>
                  <a:pt x="38910" y="105212"/>
                </a:cubicBezTo>
                <a:cubicBezTo>
                  <a:pt x="30829" y="108607"/>
                  <a:pt x="25644" y="112835"/>
                  <a:pt x="15960" y="113001"/>
                </a:cubicBezTo>
                <a:cubicBezTo>
                  <a:pt x="15852" y="112904"/>
                  <a:pt x="15763" y="112868"/>
                  <a:pt x="15684" y="112868"/>
                </a:cubicBezTo>
                <a:cubicBezTo>
                  <a:pt x="15471" y="112868"/>
                  <a:pt x="15325" y="113122"/>
                  <a:pt x="15060" y="113122"/>
                </a:cubicBezTo>
                <a:cubicBezTo>
                  <a:pt x="15022" y="113122"/>
                  <a:pt x="14982" y="113117"/>
                  <a:pt x="14939" y="113105"/>
                </a:cubicBezTo>
                <a:cubicBezTo>
                  <a:pt x="14955" y="112895"/>
                  <a:pt x="14913" y="112824"/>
                  <a:pt x="14840" y="112824"/>
                </a:cubicBezTo>
                <a:cubicBezTo>
                  <a:pt x="14687" y="112824"/>
                  <a:pt x="14397" y="113135"/>
                  <a:pt x="14205" y="113135"/>
                </a:cubicBezTo>
                <a:cubicBezTo>
                  <a:pt x="14116" y="113135"/>
                  <a:pt x="14048" y="113069"/>
                  <a:pt x="14023" y="112876"/>
                </a:cubicBezTo>
                <a:cubicBezTo>
                  <a:pt x="13346" y="113187"/>
                  <a:pt x="12630" y="113324"/>
                  <a:pt x="11894" y="113324"/>
                </a:cubicBezTo>
                <a:cubicBezTo>
                  <a:pt x="6610" y="113324"/>
                  <a:pt x="288" y="106291"/>
                  <a:pt x="36" y="106291"/>
                </a:cubicBezTo>
                <a:cubicBezTo>
                  <a:pt x="1" y="106291"/>
                  <a:pt x="82" y="106426"/>
                  <a:pt x="299" y="106733"/>
                </a:cubicBezTo>
                <a:cubicBezTo>
                  <a:pt x="5779" y="115796"/>
                  <a:pt x="13801" y="118602"/>
                  <a:pt x="22520" y="118602"/>
                </a:cubicBezTo>
                <a:cubicBezTo>
                  <a:pt x="31593" y="118602"/>
                  <a:pt x="41420" y="115564"/>
                  <a:pt x="49927" y="113376"/>
                </a:cubicBezTo>
                <a:lnTo>
                  <a:pt x="49927" y="113376"/>
                </a:lnTo>
                <a:cubicBezTo>
                  <a:pt x="49636" y="113573"/>
                  <a:pt x="49669" y="113657"/>
                  <a:pt x="49842" y="113657"/>
                </a:cubicBezTo>
                <a:cubicBezTo>
                  <a:pt x="50129" y="113657"/>
                  <a:pt x="50797" y="113429"/>
                  <a:pt x="51031" y="113105"/>
                </a:cubicBezTo>
                <a:cubicBezTo>
                  <a:pt x="51400" y="113265"/>
                  <a:pt x="51798" y="113322"/>
                  <a:pt x="52219" y="113322"/>
                </a:cubicBezTo>
                <a:cubicBezTo>
                  <a:pt x="53341" y="113322"/>
                  <a:pt x="54629" y="112910"/>
                  <a:pt x="55993" y="112910"/>
                </a:cubicBezTo>
                <a:cubicBezTo>
                  <a:pt x="56191" y="112910"/>
                  <a:pt x="56390" y="112919"/>
                  <a:pt x="56591" y="112939"/>
                </a:cubicBezTo>
                <a:cubicBezTo>
                  <a:pt x="56867" y="112894"/>
                  <a:pt x="57144" y="112875"/>
                  <a:pt x="57422" y="112875"/>
                </a:cubicBezTo>
                <a:cubicBezTo>
                  <a:pt x="58967" y="112875"/>
                  <a:pt x="60536" y="113461"/>
                  <a:pt x="62008" y="113461"/>
                </a:cubicBezTo>
                <a:cubicBezTo>
                  <a:pt x="62491" y="113461"/>
                  <a:pt x="62964" y="113398"/>
                  <a:pt x="63422" y="113230"/>
                </a:cubicBezTo>
                <a:cubicBezTo>
                  <a:pt x="64913" y="113547"/>
                  <a:pt x="66280" y="113622"/>
                  <a:pt x="67437" y="113622"/>
                </a:cubicBezTo>
                <a:cubicBezTo>
                  <a:pt x="68483" y="113622"/>
                  <a:pt x="69359" y="113561"/>
                  <a:pt x="70002" y="113561"/>
                </a:cubicBezTo>
                <a:cubicBezTo>
                  <a:pt x="72016" y="113561"/>
                  <a:pt x="71746" y="114163"/>
                  <a:pt x="67275" y="119145"/>
                </a:cubicBezTo>
                <a:cubicBezTo>
                  <a:pt x="65068" y="120665"/>
                  <a:pt x="64657" y="121028"/>
                  <a:pt x="64014" y="121028"/>
                </a:cubicBezTo>
                <a:cubicBezTo>
                  <a:pt x="63468" y="121028"/>
                  <a:pt x="62755" y="120766"/>
                  <a:pt x="60631" y="120728"/>
                </a:cubicBezTo>
                <a:cubicBezTo>
                  <a:pt x="53780" y="120978"/>
                  <a:pt x="44491" y="122165"/>
                  <a:pt x="38035" y="125476"/>
                </a:cubicBezTo>
                <a:cubicBezTo>
                  <a:pt x="32558" y="128287"/>
                  <a:pt x="9087" y="142387"/>
                  <a:pt x="12857" y="143740"/>
                </a:cubicBezTo>
                <a:cubicBezTo>
                  <a:pt x="20167" y="139742"/>
                  <a:pt x="29413" y="139388"/>
                  <a:pt x="37473" y="136805"/>
                </a:cubicBezTo>
                <a:cubicBezTo>
                  <a:pt x="42492" y="134764"/>
                  <a:pt x="47865" y="132453"/>
                  <a:pt x="53301" y="131557"/>
                </a:cubicBezTo>
                <a:cubicBezTo>
                  <a:pt x="54709" y="131343"/>
                  <a:pt x="57310" y="128960"/>
                  <a:pt x="58368" y="128960"/>
                </a:cubicBezTo>
                <a:cubicBezTo>
                  <a:pt x="58545" y="128960"/>
                  <a:pt x="58679" y="129027"/>
                  <a:pt x="58757" y="129183"/>
                </a:cubicBezTo>
                <a:cubicBezTo>
                  <a:pt x="54531" y="132635"/>
                  <a:pt x="52117" y="143164"/>
                  <a:pt x="46544" y="143164"/>
                </a:cubicBezTo>
                <a:cubicBezTo>
                  <a:pt x="45965" y="143164"/>
                  <a:pt x="45352" y="143050"/>
                  <a:pt x="44699" y="142803"/>
                </a:cubicBezTo>
                <a:cubicBezTo>
                  <a:pt x="28080" y="144740"/>
                  <a:pt x="9941" y="161692"/>
                  <a:pt x="10337" y="180852"/>
                </a:cubicBezTo>
                <a:cubicBezTo>
                  <a:pt x="12107" y="166670"/>
                  <a:pt x="25415" y="157298"/>
                  <a:pt x="38514" y="151550"/>
                </a:cubicBezTo>
                <a:cubicBezTo>
                  <a:pt x="42428" y="149966"/>
                  <a:pt x="44507" y="148765"/>
                  <a:pt x="45205" y="148765"/>
                </a:cubicBezTo>
                <a:cubicBezTo>
                  <a:pt x="46067" y="148765"/>
                  <a:pt x="44823" y="150597"/>
                  <a:pt x="42325" y="155798"/>
                </a:cubicBezTo>
                <a:cubicBezTo>
                  <a:pt x="23061" y="166732"/>
                  <a:pt x="20625" y="189307"/>
                  <a:pt x="14773" y="208946"/>
                </a:cubicBezTo>
                <a:cubicBezTo>
                  <a:pt x="17647" y="208634"/>
                  <a:pt x="17855" y="203261"/>
                  <a:pt x="20229" y="202053"/>
                </a:cubicBezTo>
                <a:cubicBezTo>
                  <a:pt x="24186" y="199554"/>
                  <a:pt x="24727" y="194805"/>
                  <a:pt x="28226" y="190682"/>
                </a:cubicBezTo>
                <a:cubicBezTo>
                  <a:pt x="41680" y="177332"/>
                  <a:pt x="41846" y="154799"/>
                  <a:pt x="54696" y="139846"/>
                </a:cubicBezTo>
                <a:cubicBezTo>
                  <a:pt x="55249" y="139275"/>
                  <a:pt x="56919" y="136348"/>
                  <a:pt x="57189" y="136348"/>
                </a:cubicBezTo>
                <a:cubicBezTo>
                  <a:pt x="57234" y="136348"/>
                  <a:pt x="57240" y="136430"/>
                  <a:pt x="57195" y="136618"/>
                </a:cubicBezTo>
                <a:cubicBezTo>
                  <a:pt x="51239" y="153716"/>
                  <a:pt x="60840" y="169939"/>
                  <a:pt x="51843" y="186392"/>
                </a:cubicBezTo>
                <a:cubicBezTo>
                  <a:pt x="51653" y="187503"/>
                  <a:pt x="51692" y="187993"/>
                  <a:pt x="51902" y="187993"/>
                </a:cubicBezTo>
                <a:cubicBezTo>
                  <a:pt x="53446" y="187993"/>
                  <a:pt x="64233" y="161594"/>
                  <a:pt x="61777" y="160568"/>
                </a:cubicBezTo>
                <a:cubicBezTo>
                  <a:pt x="63484" y="149280"/>
                  <a:pt x="58944" y="132952"/>
                  <a:pt x="67670" y="124414"/>
                </a:cubicBezTo>
                <a:lnTo>
                  <a:pt x="67670" y="124414"/>
                </a:lnTo>
                <a:cubicBezTo>
                  <a:pt x="66254" y="142636"/>
                  <a:pt x="73543" y="165941"/>
                  <a:pt x="66233" y="181144"/>
                </a:cubicBezTo>
                <a:cubicBezTo>
                  <a:pt x="88455" y="149259"/>
                  <a:pt x="59632" y="124039"/>
                  <a:pt x="80687" y="107836"/>
                </a:cubicBezTo>
                <a:cubicBezTo>
                  <a:pt x="81304" y="107100"/>
                  <a:pt x="81659" y="106799"/>
                  <a:pt x="81833" y="106799"/>
                </a:cubicBezTo>
                <a:cubicBezTo>
                  <a:pt x="82510" y="106799"/>
                  <a:pt x="80436" y="111367"/>
                  <a:pt x="80353" y="112626"/>
                </a:cubicBezTo>
                <a:cubicBezTo>
                  <a:pt x="77521" y="120978"/>
                  <a:pt x="81041" y="128558"/>
                  <a:pt x="82519" y="136618"/>
                </a:cubicBezTo>
                <a:cubicBezTo>
                  <a:pt x="82801" y="137040"/>
                  <a:pt x="82815" y="140017"/>
                  <a:pt x="83025" y="140017"/>
                </a:cubicBezTo>
                <a:cubicBezTo>
                  <a:pt x="83046" y="140017"/>
                  <a:pt x="83069" y="139987"/>
                  <a:pt x="83094" y="139923"/>
                </a:cubicBezTo>
                <a:lnTo>
                  <a:pt x="83094" y="139923"/>
                </a:lnTo>
                <a:cubicBezTo>
                  <a:pt x="78818" y="154947"/>
                  <a:pt x="85125" y="168646"/>
                  <a:pt x="85643" y="183663"/>
                </a:cubicBezTo>
                <a:cubicBezTo>
                  <a:pt x="88559" y="169773"/>
                  <a:pt x="82332" y="155465"/>
                  <a:pt x="89579" y="141803"/>
                </a:cubicBezTo>
                <a:cubicBezTo>
                  <a:pt x="95640" y="126101"/>
                  <a:pt x="84289" y="109669"/>
                  <a:pt x="90829" y="97278"/>
                </a:cubicBezTo>
                <a:cubicBezTo>
                  <a:pt x="93837" y="94330"/>
                  <a:pt x="96504" y="90944"/>
                  <a:pt x="97196" y="90944"/>
                </a:cubicBezTo>
                <a:cubicBezTo>
                  <a:pt x="97702" y="90944"/>
                  <a:pt x="97153" y="92752"/>
                  <a:pt x="94911" y="97861"/>
                </a:cubicBezTo>
                <a:cubicBezTo>
                  <a:pt x="91849" y="108919"/>
                  <a:pt x="95452" y="118957"/>
                  <a:pt x="97514" y="129308"/>
                </a:cubicBezTo>
                <a:cubicBezTo>
                  <a:pt x="96181" y="140658"/>
                  <a:pt x="91099" y="151862"/>
                  <a:pt x="95431" y="162796"/>
                </a:cubicBezTo>
                <a:cubicBezTo>
                  <a:pt x="95431" y="163696"/>
                  <a:pt x="96314" y="167491"/>
                  <a:pt x="96680" y="167491"/>
                </a:cubicBezTo>
                <a:cubicBezTo>
                  <a:pt x="96814" y="167491"/>
                  <a:pt x="96878" y="166986"/>
                  <a:pt x="96806" y="165649"/>
                </a:cubicBezTo>
                <a:cubicBezTo>
                  <a:pt x="93432" y="139159"/>
                  <a:pt x="113237" y="133848"/>
                  <a:pt x="100784" y="100693"/>
                </a:cubicBezTo>
                <a:cubicBezTo>
                  <a:pt x="101304" y="95653"/>
                  <a:pt x="100200" y="89301"/>
                  <a:pt x="103283" y="85053"/>
                </a:cubicBezTo>
                <a:cubicBezTo>
                  <a:pt x="103893" y="84376"/>
                  <a:pt x="104276" y="84005"/>
                  <a:pt x="104488" y="84005"/>
                </a:cubicBezTo>
                <a:cubicBezTo>
                  <a:pt x="104740" y="84005"/>
                  <a:pt x="104751" y="84526"/>
                  <a:pt x="104615" y="85678"/>
                </a:cubicBezTo>
                <a:cubicBezTo>
                  <a:pt x="104366" y="92134"/>
                  <a:pt x="106365" y="98236"/>
                  <a:pt x="108239" y="104358"/>
                </a:cubicBezTo>
                <a:cubicBezTo>
                  <a:pt x="107781" y="117958"/>
                  <a:pt x="109218" y="132786"/>
                  <a:pt x="119173" y="142741"/>
                </a:cubicBezTo>
                <a:cubicBezTo>
                  <a:pt x="119630" y="143249"/>
                  <a:pt x="122512" y="145396"/>
                  <a:pt x="122900" y="145396"/>
                </a:cubicBezTo>
                <a:cubicBezTo>
                  <a:pt x="122989" y="145396"/>
                  <a:pt x="122946" y="145283"/>
                  <a:pt x="122713" y="145011"/>
                </a:cubicBezTo>
                <a:cubicBezTo>
                  <a:pt x="105844" y="126017"/>
                  <a:pt x="117777" y="107586"/>
                  <a:pt x="113529" y="88010"/>
                </a:cubicBezTo>
                <a:cubicBezTo>
                  <a:pt x="112821" y="85407"/>
                  <a:pt x="111842" y="81825"/>
                  <a:pt x="110488" y="80159"/>
                </a:cubicBezTo>
                <a:cubicBezTo>
                  <a:pt x="108801" y="77951"/>
                  <a:pt x="110905" y="77202"/>
                  <a:pt x="112175" y="75535"/>
                </a:cubicBezTo>
                <a:cubicBezTo>
                  <a:pt x="112958" y="75520"/>
                  <a:pt x="114435" y="73327"/>
                  <a:pt x="114855" y="73327"/>
                </a:cubicBezTo>
                <a:cubicBezTo>
                  <a:pt x="114994" y="73327"/>
                  <a:pt x="115017" y="73567"/>
                  <a:pt x="114862" y="74203"/>
                </a:cubicBezTo>
                <a:cubicBezTo>
                  <a:pt x="115778" y="85803"/>
                  <a:pt x="118340" y="96674"/>
                  <a:pt x="125191" y="106379"/>
                </a:cubicBezTo>
                <a:cubicBezTo>
                  <a:pt x="128794" y="109752"/>
                  <a:pt x="129961" y="114730"/>
                  <a:pt x="132251" y="118708"/>
                </a:cubicBezTo>
                <a:cubicBezTo>
                  <a:pt x="132558" y="119683"/>
                  <a:pt x="133069" y="125103"/>
                  <a:pt x="133851" y="125103"/>
                </a:cubicBezTo>
                <a:cubicBezTo>
                  <a:pt x="133971" y="125103"/>
                  <a:pt x="134097" y="124975"/>
                  <a:pt x="134230" y="124685"/>
                </a:cubicBezTo>
                <a:cubicBezTo>
                  <a:pt x="133688" y="121186"/>
                  <a:pt x="132855" y="117062"/>
                  <a:pt x="133168" y="113334"/>
                </a:cubicBezTo>
                <a:cubicBezTo>
                  <a:pt x="131585" y="99048"/>
                  <a:pt x="120943" y="88343"/>
                  <a:pt x="120360" y="73515"/>
                </a:cubicBezTo>
                <a:lnTo>
                  <a:pt x="120360" y="73515"/>
                </a:lnTo>
                <a:cubicBezTo>
                  <a:pt x="127310" y="78454"/>
                  <a:pt x="136007" y="84827"/>
                  <a:pt x="145453" y="84827"/>
                </a:cubicBezTo>
                <a:cubicBezTo>
                  <a:pt x="147160" y="84827"/>
                  <a:pt x="148891" y="84619"/>
                  <a:pt x="150641" y="84157"/>
                </a:cubicBezTo>
                <a:cubicBezTo>
                  <a:pt x="152837" y="83579"/>
                  <a:pt x="154944" y="82788"/>
                  <a:pt x="157242" y="82788"/>
                </a:cubicBezTo>
                <a:cubicBezTo>
                  <a:pt x="157429" y="82788"/>
                  <a:pt x="157616" y="82793"/>
                  <a:pt x="157805" y="82804"/>
                </a:cubicBezTo>
                <a:cubicBezTo>
                  <a:pt x="159033" y="81512"/>
                  <a:pt x="156222" y="80929"/>
                  <a:pt x="155785" y="79951"/>
                </a:cubicBezTo>
                <a:cubicBezTo>
                  <a:pt x="151265" y="75515"/>
                  <a:pt x="145996" y="71579"/>
                  <a:pt x="140124" y="69788"/>
                </a:cubicBezTo>
                <a:cubicBezTo>
                  <a:pt x="136812" y="66622"/>
                  <a:pt x="115528" y="69392"/>
                  <a:pt x="124837" y="63706"/>
                </a:cubicBezTo>
                <a:cubicBezTo>
                  <a:pt x="127524" y="61416"/>
                  <a:pt x="130044" y="58354"/>
                  <a:pt x="133022" y="56376"/>
                </a:cubicBezTo>
                <a:cubicBezTo>
                  <a:pt x="136960" y="62070"/>
                  <a:pt x="142785" y="64985"/>
                  <a:pt x="148765" y="64985"/>
                </a:cubicBezTo>
                <a:cubicBezTo>
                  <a:pt x="152145" y="64985"/>
                  <a:pt x="155575" y="64053"/>
                  <a:pt x="158742" y="62165"/>
                </a:cubicBezTo>
                <a:cubicBezTo>
                  <a:pt x="153202" y="58687"/>
                  <a:pt x="145996" y="56792"/>
                  <a:pt x="139707" y="54626"/>
                </a:cubicBezTo>
                <a:cubicBezTo>
                  <a:pt x="139308" y="54420"/>
                  <a:pt x="138763" y="54360"/>
                  <a:pt x="138194" y="54360"/>
                </a:cubicBezTo>
                <a:cubicBezTo>
                  <a:pt x="137407" y="54360"/>
                  <a:pt x="136576" y="54475"/>
                  <a:pt x="136031" y="54475"/>
                </a:cubicBezTo>
                <a:cubicBezTo>
                  <a:pt x="135181" y="54475"/>
                  <a:pt x="135022" y="54196"/>
                  <a:pt x="136791" y="52773"/>
                </a:cubicBezTo>
                <a:cubicBezTo>
                  <a:pt x="146977" y="44254"/>
                  <a:pt x="158343" y="34921"/>
                  <a:pt x="172334" y="34921"/>
                </a:cubicBezTo>
                <a:cubicBezTo>
                  <a:pt x="172503" y="34921"/>
                  <a:pt x="172672" y="34922"/>
                  <a:pt x="172841" y="34925"/>
                </a:cubicBezTo>
                <a:cubicBezTo>
                  <a:pt x="174424" y="33530"/>
                  <a:pt x="173820" y="28677"/>
                  <a:pt x="173362" y="27011"/>
                </a:cubicBezTo>
                <a:lnTo>
                  <a:pt x="173362" y="27011"/>
                </a:lnTo>
                <a:cubicBezTo>
                  <a:pt x="172612" y="27282"/>
                  <a:pt x="171591" y="27698"/>
                  <a:pt x="170904" y="27907"/>
                </a:cubicBezTo>
                <a:cubicBezTo>
                  <a:pt x="170867" y="27913"/>
                  <a:pt x="170831" y="27916"/>
                  <a:pt x="170796" y="27916"/>
                </a:cubicBezTo>
                <a:cubicBezTo>
                  <a:pt x="170574" y="27916"/>
                  <a:pt x="170390" y="27800"/>
                  <a:pt x="170204" y="27800"/>
                </a:cubicBezTo>
                <a:cubicBezTo>
                  <a:pt x="170056" y="27800"/>
                  <a:pt x="169907" y="27873"/>
                  <a:pt x="169738" y="28136"/>
                </a:cubicBezTo>
                <a:cubicBezTo>
                  <a:pt x="157534" y="29094"/>
                  <a:pt x="150766" y="36529"/>
                  <a:pt x="141477" y="43859"/>
                </a:cubicBezTo>
                <a:cubicBezTo>
                  <a:pt x="141470" y="43727"/>
                  <a:pt x="141431" y="43672"/>
                  <a:pt x="141372" y="43672"/>
                </a:cubicBezTo>
                <a:cubicBezTo>
                  <a:pt x="141101" y="43672"/>
                  <a:pt x="140393" y="44793"/>
                  <a:pt x="140103" y="44963"/>
                </a:cubicBezTo>
                <a:cubicBezTo>
                  <a:pt x="139811" y="45005"/>
                  <a:pt x="138582" y="45859"/>
                  <a:pt x="139145" y="45921"/>
                </a:cubicBezTo>
                <a:cubicBezTo>
                  <a:pt x="139136" y="45921"/>
                  <a:pt x="139126" y="45921"/>
                  <a:pt x="139117" y="45921"/>
                </a:cubicBezTo>
                <a:cubicBezTo>
                  <a:pt x="136846" y="45921"/>
                  <a:pt x="134171" y="50773"/>
                  <a:pt x="132736" y="50773"/>
                </a:cubicBezTo>
                <a:cubicBezTo>
                  <a:pt x="132661" y="50773"/>
                  <a:pt x="132590" y="50760"/>
                  <a:pt x="132522" y="50732"/>
                </a:cubicBezTo>
                <a:cubicBezTo>
                  <a:pt x="135438" y="34363"/>
                  <a:pt x="136875" y="13599"/>
                  <a:pt x="124942" y="0"/>
                </a:cubicBezTo>
                <a:close/>
              </a:path>
            </a:pathLst>
          </a:custGeom>
          <a:solidFill>
            <a:srgbClr val="9F3938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3"/>
          <p:cNvSpPr/>
          <p:nvPr/>
        </p:nvSpPr>
        <p:spPr>
          <a:xfrm rot="10800000">
            <a:off x="-357351" y="4386975"/>
            <a:ext cx="714702" cy="856160"/>
          </a:xfrm>
          <a:custGeom>
            <a:avLst/>
            <a:gdLst/>
            <a:ahLst/>
            <a:cxnLst/>
            <a:rect l="l" t="t" r="r" b="b"/>
            <a:pathLst>
              <a:path w="174424" h="208947" extrusionOk="0">
                <a:moveTo>
                  <a:pt x="126734" y="3545"/>
                </a:moveTo>
                <a:cubicBezTo>
                  <a:pt x="126740" y="3545"/>
                  <a:pt x="126698" y="3567"/>
                  <a:pt x="126566" y="3624"/>
                </a:cubicBezTo>
                <a:cubicBezTo>
                  <a:pt x="126646" y="3578"/>
                  <a:pt x="126726" y="3545"/>
                  <a:pt x="126734" y="3545"/>
                </a:cubicBezTo>
                <a:close/>
                <a:moveTo>
                  <a:pt x="103176" y="84151"/>
                </a:moveTo>
                <a:lnTo>
                  <a:pt x="103176" y="84151"/>
                </a:lnTo>
                <a:cubicBezTo>
                  <a:pt x="103181" y="84151"/>
                  <a:pt x="103163" y="84254"/>
                  <a:pt x="103178" y="84345"/>
                </a:cubicBezTo>
                <a:cubicBezTo>
                  <a:pt x="103158" y="84303"/>
                  <a:pt x="103158" y="84241"/>
                  <a:pt x="103158" y="84199"/>
                </a:cubicBezTo>
                <a:cubicBezTo>
                  <a:pt x="103169" y="84165"/>
                  <a:pt x="103174" y="84151"/>
                  <a:pt x="103176" y="84151"/>
                </a:cubicBezTo>
                <a:close/>
                <a:moveTo>
                  <a:pt x="56590" y="138891"/>
                </a:moveTo>
                <a:cubicBezTo>
                  <a:pt x="56548" y="139015"/>
                  <a:pt x="56487" y="139139"/>
                  <a:pt x="56445" y="139242"/>
                </a:cubicBezTo>
                <a:lnTo>
                  <a:pt x="56424" y="139242"/>
                </a:lnTo>
                <a:cubicBezTo>
                  <a:pt x="56486" y="139139"/>
                  <a:pt x="56548" y="139015"/>
                  <a:pt x="56590" y="138891"/>
                </a:cubicBezTo>
                <a:close/>
                <a:moveTo>
                  <a:pt x="124942" y="0"/>
                </a:moveTo>
                <a:lnTo>
                  <a:pt x="124942" y="0"/>
                </a:lnTo>
                <a:cubicBezTo>
                  <a:pt x="125983" y="2041"/>
                  <a:pt x="125920" y="4040"/>
                  <a:pt x="126795" y="6102"/>
                </a:cubicBezTo>
                <a:cubicBezTo>
                  <a:pt x="130627" y="18952"/>
                  <a:pt x="130065" y="30968"/>
                  <a:pt x="129023" y="45005"/>
                </a:cubicBezTo>
                <a:cubicBezTo>
                  <a:pt x="128190" y="49170"/>
                  <a:pt x="132918" y="52356"/>
                  <a:pt x="128628" y="54980"/>
                </a:cubicBezTo>
                <a:cubicBezTo>
                  <a:pt x="126358" y="56334"/>
                  <a:pt x="124754" y="60437"/>
                  <a:pt x="122088" y="60458"/>
                </a:cubicBezTo>
                <a:cubicBezTo>
                  <a:pt x="113508" y="46254"/>
                  <a:pt x="102075" y="15036"/>
                  <a:pt x="84727" y="12912"/>
                </a:cubicBezTo>
                <a:cubicBezTo>
                  <a:pt x="84471" y="12815"/>
                  <a:pt x="84244" y="12785"/>
                  <a:pt x="84032" y="12785"/>
                </a:cubicBezTo>
                <a:cubicBezTo>
                  <a:pt x="83689" y="12785"/>
                  <a:pt x="83382" y="12864"/>
                  <a:pt x="83049" y="12864"/>
                </a:cubicBezTo>
                <a:cubicBezTo>
                  <a:pt x="82834" y="12864"/>
                  <a:pt x="82608" y="12831"/>
                  <a:pt x="82353" y="12725"/>
                </a:cubicBezTo>
                <a:cubicBezTo>
                  <a:pt x="82209" y="12672"/>
                  <a:pt x="82065" y="12538"/>
                  <a:pt x="81921" y="12538"/>
                </a:cubicBezTo>
                <a:cubicBezTo>
                  <a:pt x="81836" y="12538"/>
                  <a:pt x="81751" y="12585"/>
                  <a:pt x="81665" y="12725"/>
                </a:cubicBezTo>
                <a:cubicBezTo>
                  <a:pt x="81603" y="12812"/>
                  <a:pt x="81526" y="12929"/>
                  <a:pt x="81465" y="12929"/>
                </a:cubicBezTo>
                <a:cubicBezTo>
                  <a:pt x="81424" y="12929"/>
                  <a:pt x="81391" y="12876"/>
                  <a:pt x="81374" y="12725"/>
                </a:cubicBezTo>
                <a:cubicBezTo>
                  <a:pt x="81314" y="12409"/>
                  <a:pt x="81245" y="12321"/>
                  <a:pt x="81160" y="12321"/>
                </a:cubicBezTo>
                <a:cubicBezTo>
                  <a:pt x="81053" y="12321"/>
                  <a:pt x="80920" y="12460"/>
                  <a:pt x="80742" y="12460"/>
                </a:cubicBezTo>
                <a:cubicBezTo>
                  <a:pt x="80669" y="12460"/>
                  <a:pt x="80588" y="12436"/>
                  <a:pt x="80499" y="12371"/>
                </a:cubicBezTo>
                <a:cubicBezTo>
                  <a:pt x="79818" y="12234"/>
                  <a:pt x="79319" y="11590"/>
                  <a:pt x="78663" y="11590"/>
                </a:cubicBezTo>
                <a:cubicBezTo>
                  <a:pt x="78616" y="11590"/>
                  <a:pt x="78569" y="11593"/>
                  <a:pt x="78521" y="11600"/>
                </a:cubicBezTo>
                <a:cubicBezTo>
                  <a:pt x="77667" y="11642"/>
                  <a:pt x="75043" y="11600"/>
                  <a:pt x="74959" y="12246"/>
                </a:cubicBezTo>
                <a:cubicBezTo>
                  <a:pt x="83144" y="17827"/>
                  <a:pt x="97618" y="31614"/>
                  <a:pt x="101554" y="45671"/>
                </a:cubicBezTo>
                <a:cubicBezTo>
                  <a:pt x="103491" y="53939"/>
                  <a:pt x="112425" y="59833"/>
                  <a:pt x="117777" y="64977"/>
                </a:cubicBezTo>
                <a:cubicBezTo>
                  <a:pt x="116226" y="65530"/>
                  <a:pt x="114748" y="65780"/>
                  <a:pt x="113326" y="65780"/>
                </a:cubicBezTo>
                <a:cubicBezTo>
                  <a:pt x="100025" y="65780"/>
                  <a:pt x="91791" y="43893"/>
                  <a:pt x="77032" y="43893"/>
                </a:cubicBezTo>
                <a:cubicBezTo>
                  <a:pt x="75138" y="43893"/>
                  <a:pt x="73136" y="44254"/>
                  <a:pt x="71003" y="45067"/>
                </a:cubicBezTo>
                <a:cubicBezTo>
                  <a:pt x="67316" y="45671"/>
                  <a:pt x="63755" y="47108"/>
                  <a:pt x="59965" y="47650"/>
                </a:cubicBezTo>
                <a:cubicBezTo>
                  <a:pt x="59841" y="47638"/>
                  <a:pt x="59719" y="47633"/>
                  <a:pt x="59596" y="47633"/>
                </a:cubicBezTo>
                <a:cubicBezTo>
                  <a:pt x="58171" y="47633"/>
                  <a:pt x="56808" y="48367"/>
                  <a:pt x="55217" y="48712"/>
                </a:cubicBezTo>
                <a:cubicBezTo>
                  <a:pt x="53301" y="50107"/>
                  <a:pt x="50906" y="48733"/>
                  <a:pt x="49219" y="50190"/>
                </a:cubicBezTo>
                <a:cubicBezTo>
                  <a:pt x="49805" y="50501"/>
                  <a:pt x="50266" y="50588"/>
                  <a:pt x="50681" y="50588"/>
                </a:cubicBezTo>
                <a:cubicBezTo>
                  <a:pt x="51203" y="50588"/>
                  <a:pt x="51654" y="50451"/>
                  <a:pt x="52193" y="50451"/>
                </a:cubicBezTo>
                <a:cubicBezTo>
                  <a:pt x="53036" y="50451"/>
                  <a:pt x="54096" y="50785"/>
                  <a:pt x="55987" y="52502"/>
                </a:cubicBezTo>
                <a:cubicBezTo>
                  <a:pt x="56659" y="52459"/>
                  <a:pt x="57325" y="52439"/>
                  <a:pt x="57984" y="52439"/>
                </a:cubicBezTo>
                <a:cubicBezTo>
                  <a:pt x="76670" y="52439"/>
                  <a:pt x="90613" y="69057"/>
                  <a:pt x="106906" y="75494"/>
                </a:cubicBezTo>
                <a:cubicBezTo>
                  <a:pt x="105684" y="78314"/>
                  <a:pt x="104044" y="79407"/>
                  <a:pt x="102031" y="79407"/>
                </a:cubicBezTo>
                <a:cubicBezTo>
                  <a:pt x="95080" y="79407"/>
                  <a:pt x="83686" y="66369"/>
                  <a:pt x="69738" y="66369"/>
                </a:cubicBezTo>
                <a:cubicBezTo>
                  <a:pt x="66248" y="66369"/>
                  <a:pt x="62599" y="67185"/>
                  <a:pt x="58819" y="69225"/>
                </a:cubicBezTo>
                <a:cubicBezTo>
                  <a:pt x="58587" y="69218"/>
                  <a:pt x="58357" y="69215"/>
                  <a:pt x="58128" y="69215"/>
                </a:cubicBezTo>
                <a:cubicBezTo>
                  <a:pt x="47502" y="69215"/>
                  <a:pt x="40989" y="76717"/>
                  <a:pt x="34037" y="84220"/>
                </a:cubicBezTo>
                <a:cubicBezTo>
                  <a:pt x="33099" y="84709"/>
                  <a:pt x="33454" y="85001"/>
                  <a:pt x="34102" y="85001"/>
                </a:cubicBezTo>
                <a:cubicBezTo>
                  <a:pt x="34750" y="85001"/>
                  <a:pt x="35692" y="84709"/>
                  <a:pt x="35932" y="84032"/>
                </a:cubicBezTo>
                <a:cubicBezTo>
                  <a:pt x="37140" y="83137"/>
                  <a:pt x="38389" y="82908"/>
                  <a:pt x="39431" y="81783"/>
                </a:cubicBezTo>
                <a:cubicBezTo>
                  <a:pt x="46037" y="76913"/>
                  <a:pt x="51859" y="75071"/>
                  <a:pt x="57411" y="75071"/>
                </a:cubicBezTo>
                <a:cubicBezTo>
                  <a:pt x="66982" y="75071"/>
                  <a:pt x="75747" y="80544"/>
                  <a:pt x="86330" y="85407"/>
                </a:cubicBezTo>
                <a:cubicBezTo>
                  <a:pt x="86561" y="85710"/>
                  <a:pt x="86936" y="85796"/>
                  <a:pt x="87378" y="85796"/>
                </a:cubicBezTo>
                <a:cubicBezTo>
                  <a:pt x="87961" y="85796"/>
                  <a:pt x="88661" y="85646"/>
                  <a:pt x="89303" y="85646"/>
                </a:cubicBezTo>
                <a:cubicBezTo>
                  <a:pt x="89711" y="85646"/>
                  <a:pt x="90096" y="85707"/>
                  <a:pt x="90412" y="85907"/>
                </a:cubicBezTo>
                <a:cubicBezTo>
                  <a:pt x="91563" y="86482"/>
                  <a:pt x="92854" y="86619"/>
                  <a:pt x="94137" y="86619"/>
                </a:cubicBezTo>
                <a:cubicBezTo>
                  <a:pt x="95176" y="86619"/>
                  <a:pt x="96210" y="86529"/>
                  <a:pt x="97160" y="86511"/>
                </a:cubicBezTo>
                <a:lnTo>
                  <a:pt x="97160" y="86511"/>
                </a:lnTo>
                <a:cubicBezTo>
                  <a:pt x="95899" y="87952"/>
                  <a:pt x="94292" y="90585"/>
                  <a:pt x="92191" y="90585"/>
                </a:cubicBezTo>
                <a:cubicBezTo>
                  <a:pt x="92106" y="90585"/>
                  <a:pt x="92019" y="90581"/>
                  <a:pt x="91933" y="90572"/>
                </a:cubicBezTo>
                <a:cubicBezTo>
                  <a:pt x="89889" y="90798"/>
                  <a:pt x="87977" y="90897"/>
                  <a:pt x="86179" y="90897"/>
                </a:cubicBezTo>
                <a:cubicBezTo>
                  <a:pt x="73841" y="90897"/>
                  <a:pt x="66849" y="86250"/>
                  <a:pt x="59184" y="86250"/>
                </a:cubicBezTo>
                <a:cubicBezTo>
                  <a:pt x="53874" y="86250"/>
                  <a:pt x="48241" y="88479"/>
                  <a:pt x="40284" y="96028"/>
                </a:cubicBezTo>
                <a:cubicBezTo>
                  <a:pt x="36327" y="97028"/>
                  <a:pt x="33891" y="101839"/>
                  <a:pt x="29788" y="102463"/>
                </a:cubicBezTo>
                <a:cubicBezTo>
                  <a:pt x="29568" y="102432"/>
                  <a:pt x="29346" y="102417"/>
                  <a:pt x="29128" y="102417"/>
                </a:cubicBezTo>
                <a:cubicBezTo>
                  <a:pt x="27355" y="102417"/>
                  <a:pt x="25856" y="103359"/>
                  <a:pt x="27496" y="103359"/>
                </a:cubicBezTo>
                <a:cubicBezTo>
                  <a:pt x="27763" y="103359"/>
                  <a:pt x="28114" y="103334"/>
                  <a:pt x="28559" y="103276"/>
                </a:cubicBezTo>
                <a:cubicBezTo>
                  <a:pt x="29503" y="103471"/>
                  <a:pt x="30344" y="103562"/>
                  <a:pt x="31112" y="103562"/>
                </a:cubicBezTo>
                <a:cubicBezTo>
                  <a:pt x="34748" y="103562"/>
                  <a:pt x="36714" y="101532"/>
                  <a:pt x="39930" y="99090"/>
                </a:cubicBezTo>
                <a:cubicBezTo>
                  <a:pt x="44128" y="96553"/>
                  <a:pt x="48095" y="95651"/>
                  <a:pt x="51930" y="95651"/>
                </a:cubicBezTo>
                <a:cubicBezTo>
                  <a:pt x="61352" y="95651"/>
                  <a:pt x="69976" y="101093"/>
                  <a:pt x="79257" y="101093"/>
                </a:cubicBezTo>
                <a:cubicBezTo>
                  <a:pt x="80742" y="101093"/>
                  <a:pt x="82244" y="100954"/>
                  <a:pt x="83769" y="100631"/>
                </a:cubicBezTo>
                <a:lnTo>
                  <a:pt x="83769" y="100631"/>
                </a:lnTo>
                <a:cubicBezTo>
                  <a:pt x="80693" y="105801"/>
                  <a:pt x="77840" y="107494"/>
                  <a:pt x="74804" y="107494"/>
                </a:cubicBezTo>
                <a:cubicBezTo>
                  <a:pt x="69039" y="107494"/>
                  <a:pt x="62618" y="101384"/>
                  <a:pt x="52768" y="101384"/>
                </a:cubicBezTo>
                <a:cubicBezTo>
                  <a:pt x="48774" y="101384"/>
                  <a:pt x="44216" y="102389"/>
                  <a:pt x="38910" y="105212"/>
                </a:cubicBezTo>
                <a:cubicBezTo>
                  <a:pt x="30829" y="108607"/>
                  <a:pt x="25644" y="112835"/>
                  <a:pt x="15960" y="113001"/>
                </a:cubicBezTo>
                <a:cubicBezTo>
                  <a:pt x="15852" y="112904"/>
                  <a:pt x="15763" y="112868"/>
                  <a:pt x="15684" y="112868"/>
                </a:cubicBezTo>
                <a:cubicBezTo>
                  <a:pt x="15471" y="112868"/>
                  <a:pt x="15325" y="113122"/>
                  <a:pt x="15060" y="113122"/>
                </a:cubicBezTo>
                <a:cubicBezTo>
                  <a:pt x="15022" y="113122"/>
                  <a:pt x="14982" y="113117"/>
                  <a:pt x="14939" y="113105"/>
                </a:cubicBezTo>
                <a:cubicBezTo>
                  <a:pt x="14955" y="112895"/>
                  <a:pt x="14913" y="112824"/>
                  <a:pt x="14840" y="112824"/>
                </a:cubicBezTo>
                <a:cubicBezTo>
                  <a:pt x="14687" y="112824"/>
                  <a:pt x="14397" y="113135"/>
                  <a:pt x="14205" y="113135"/>
                </a:cubicBezTo>
                <a:cubicBezTo>
                  <a:pt x="14116" y="113135"/>
                  <a:pt x="14048" y="113069"/>
                  <a:pt x="14023" y="112876"/>
                </a:cubicBezTo>
                <a:cubicBezTo>
                  <a:pt x="13346" y="113187"/>
                  <a:pt x="12630" y="113324"/>
                  <a:pt x="11894" y="113324"/>
                </a:cubicBezTo>
                <a:cubicBezTo>
                  <a:pt x="6610" y="113324"/>
                  <a:pt x="288" y="106291"/>
                  <a:pt x="36" y="106291"/>
                </a:cubicBezTo>
                <a:cubicBezTo>
                  <a:pt x="1" y="106291"/>
                  <a:pt x="82" y="106426"/>
                  <a:pt x="299" y="106733"/>
                </a:cubicBezTo>
                <a:cubicBezTo>
                  <a:pt x="5779" y="115796"/>
                  <a:pt x="13801" y="118602"/>
                  <a:pt x="22520" y="118602"/>
                </a:cubicBezTo>
                <a:cubicBezTo>
                  <a:pt x="31593" y="118602"/>
                  <a:pt x="41420" y="115564"/>
                  <a:pt x="49927" y="113376"/>
                </a:cubicBezTo>
                <a:lnTo>
                  <a:pt x="49927" y="113376"/>
                </a:lnTo>
                <a:cubicBezTo>
                  <a:pt x="49636" y="113573"/>
                  <a:pt x="49669" y="113657"/>
                  <a:pt x="49842" y="113657"/>
                </a:cubicBezTo>
                <a:cubicBezTo>
                  <a:pt x="50129" y="113657"/>
                  <a:pt x="50797" y="113429"/>
                  <a:pt x="51031" y="113105"/>
                </a:cubicBezTo>
                <a:cubicBezTo>
                  <a:pt x="51400" y="113265"/>
                  <a:pt x="51798" y="113322"/>
                  <a:pt x="52219" y="113322"/>
                </a:cubicBezTo>
                <a:cubicBezTo>
                  <a:pt x="53341" y="113322"/>
                  <a:pt x="54629" y="112910"/>
                  <a:pt x="55993" y="112910"/>
                </a:cubicBezTo>
                <a:cubicBezTo>
                  <a:pt x="56191" y="112910"/>
                  <a:pt x="56390" y="112919"/>
                  <a:pt x="56591" y="112939"/>
                </a:cubicBezTo>
                <a:cubicBezTo>
                  <a:pt x="56867" y="112894"/>
                  <a:pt x="57144" y="112875"/>
                  <a:pt x="57422" y="112875"/>
                </a:cubicBezTo>
                <a:cubicBezTo>
                  <a:pt x="58967" y="112875"/>
                  <a:pt x="60536" y="113461"/>
                  <a:pt x="62008" y="113461"/>
                </a:cubicBezTo>
                <a:cubicBezTo>
                  <a:pt x="62491" y="113461"/>
                  <a:pt x="62964" y="113398"/>
                  <a:pt x="63422" y="113230"/>
                </a:cubicBezTo>
                <a:cubicBezTo>
                  <a:pt x="64913" y="113547"/>
                  <a:pt x="66280" y="113622"/>
                  <a:pt x="67437" y="113622"/>
                </a:cubicBezTo>
                <a:cubicBezTo>
                  <a:pt x="68483" y="113622"/>
                  <a:pt x="69359" y="113561"/>
                  <a:pt x="70002" y="113561"/>
                </a:cubicBezTo>
                <a:cubicBezTo>
                  <a:pt x="72016" y="113561"/>
                  <a:pt x="71746" y="114163"/>
                  <a:pt x="67275" y="119145"/>
                </a:cubicBezTo>
                <a:cubicBezTo>
                  <a:pt x="65068" y="120665"/>
                  <a:pt x="64657" y="121028"/>
                  <a:pt x="64014" y="121028"/>
                </a:cubicBezTo>
                <a:cubicBezTo>
                  <a:pt x="63468" y="121028"/>
                  <a:pt x="62755" y="120766"/>
                  <a:pt x="60631" y="120728"/>
                </a:cubicBezTo>
                <a:cubicBezTo>
                  <a:pt x="53780" y="120978"/>
                  <a:pt x="44491" y="122165"/>
                  <a:pt x="38035" y="125476"/>
                </a:cubicBezTo>
                <a:cubicBezTo>
                  <a:pt x="32558" y="128287"/>
                  <a:pt x="9087" y="142387"/>
                  <a:pt x="12857" y="143740"/>
                </a:cubicBezTo>
                <a:cubicBezTo>
                  <a:pt x="20167" y="139742"/>
                  <a:pt x="29413" y="139388"/>
                  <a:pt x="37473" y="136805"/>
                </a:cubicBezTo>
                <a:cubicBezTo>
                  <a:pt x="42492" y="134764"/>
                  <a:pt x="47865" y="132453"/>
                  <a:pt x="53301" y="131557"/>
                </a:cubicBezTo>
                <a:cubicBezTo>
                  <a:pt x="54709" y="131343"/>
                  <a:pt x="57310" y="128960"/>
                  <a:pt x="58368" y="128960"/>
                </a:cubicBezTo>
                <a:cubicBezTo>
                  <a:pt x="58545" y="128960"/>
                  <a:pt x="58679" y="129027"/>
                  <a:pt x="58757" y="129183"/>
                </a:cubicBezTo>
                <a:cubicBezTo>
                  <a:pt x="54531" y="132635"/>
                  <a:pt x="52117" y="143164"/>
                  <a:pt x="46544" y="143164"/>
                </a:cubicBezTo>
                <a:cubicBezTo>
                  <a:pt x="45965" y="143164"/>
                  <a:pt x="45352" y="143050"/>
                  <a:pt x="44699" y="142803"/>
                </a:cubicBezTo>
                <a:cubicBezTo>
                  <a:pt x="28080" y="144740"/>
                  <a:pt x="9941" y="161692"/>
                  <a:pt x="10337" y="180852"/>
                </a:cubicBezTo>
                <a:cubicBezTo>
                  <a:pt x="12107" y="166670"/>
                  <a:pt x="25415" y="157298"/>
                  <a:pt x="38514" y="151550"/>
                </a:cubicBezTo>
                <a:cubicBezTo>
                  <a:pt x="42428" y="149966"/>
                  <a:pt x="44507" y="148765"/>
                  <a:pt x="45205" y="148765"/>
                </a:cubicBezTo>
                <a:cubicBezTo>
                  <a:pt x="46067" y="148765"/>
                  <a:pt x="44823" y="150597"/>
                  <a:pt x="42325" y="155798"/>
                </a:cubicBezTo>
                <a:cubicBezTo>
                  <a:pt x="23061" y="166732"/>
                  <a:pt x="20625" y="189307"/>
                  <a:pt x="14773" y="208946"/>
                </a:cubicBezTo>
                <a:cubicBezTo>
                  <a:pt x="17647" y="208634"/>
                  <a:pt x="17855" y="203261"/>
                  <a:pt x="20229" y="202053"/>
                </a:cubicBezTo>
                <a:cubicBezTo>
                  <a:pt x="24186" y="199554"/>
                  <a:pt x="24727" y="194805"/>
                  <a:pt x="28226" y="190682"/>
                </a:cubicBezTo>
                <a:cubicBezTo>
                  <a:pt x="41680" y="177332"/>
                  <a:pt x="41846" y="154799"/>
                  <a:pt x="54696" y="139846"/>
                </a:cubicBezTo>
                <a:cubicBezTo>
                  <a:pt x="55249" y="139275"/>
                  <a:pt x="56919" y="136348"/>
                  <a:pt x="57189" y="136348"/>
                </a:cubicBezTo>
                <a:cubicBezTo>
                  <a:pt x="57234" y="136348"/>
                  <a:pt x="57240" y="136430"/>
                  <a:pt x="57195" y="136618"/>
                </a:cubicBezTo>
                <a:cubicBezTo>
                  <a:pt x="51239" y="153716"/>
                  <a:pt x="60840" y="169939"/>
                  <a:pt x="51843" y="186392"/>
                </a:cubicBezTo>
                <a:cubicBezTo>
                  <a:pt x="51653" y="187503"/>
                  <a:pt x="51692" y="187993"/>
                  <a:pt x="51902" y="187993"/>
                </a:cubicBezTo>
                <a:cubicBezTo>
                  <a:pt x="53446" y="187993"/>
                  <a:pt x="64233" y="161594"/>
                  <a:pt x="61777" y="160568"/>
                </a:cubicBezTo>
                <a:cubicBezTo>
                  <a:pt x="63484" y="149280"/>
                  <a:pt x="58944" y="132952"/>
                  <a:pt x="67670" y="124414"/>
                </a:cubicBezTo>
                <a:lnTo>
                  <a:pt x="67670" y="124414"/>
                </a:lnTo>
                <a:cubicBezTo>
                  <a:pt x="66254" y="142636"/>
                  <a:pt x="73543" y="165941"/>
                  <a:pt x="66233" y="181144"/>
                </a:cubicBezTo>
                <a:cubicBezTo>
                  <a:pt x="88455" y="149259"/>
                  <a:pt x="59632" y="124039"/>
                  <a:pt x="80687" y="107836"/>
                </a:cubicBezTo>
                <a:cubicBezTo>
                  <a:pt x="81304" y="107100"/>
                  <a:pt x="81659" y="106799"/>
                  <a:pt x="81833" y="106799"/>
                </a:cubicBezTo>
                <a:cubicBezTo>
                  <a:pt x="82510" y="106799"/>
                  <a:pt x="80436" y="111367"/>
                  <a:pt x="80353" y="112626"/>
                </a:cubicBezTo>
                <a:cubicBezTo>
                  <a:pt x="77521" y="120978"/>
                  <a:pt x="81041" y="128558"/>
                  <a:pt x="82519" y="136618"/>
                </a:cubicBezTo>
                <a:cubicBezTo>
                  <a:pt x="82801" y="137040"/>
                  <a:pt x="82815" y="140017"/>
                  <a:pt x="83025" y="140017"/>
                </a:cubicBezTo>
                <a:cubicBezTo>
                  <a:pt x="83046" y="140017"/>
                  <a:pt x="83069" y="139987"/>
                  <a:pt x="83094" y="139923"/>
                </a:cubicBezTo>
                <a:lnTo>
                  <a:pt x="83094" y="139923"/>
                </a:lnTo>
                <a:cubicBezTo>
                  <a:pt x="78818" y="154947"/>
                  <a:pt x="85125" y="168646"/>
                  <a:pt x="85643" y="183663"/>
                </a:cubicBezTo>
                <a:cubicBezTo>
                  <a:pt x="88559" y="169773"/>
                  <a:pt x="82332" y="155465"/>
                  <a:pt x="89579" y="141803"/>
                </a:cubicBezTo>
                <a:cubicBezTo>
                  <a:pt x="95640" y="126101"/>
                  <a:pt x="84289" y="109669"/>
                  <a:pt x="90829" y="97278"/>
                </a:cubicBezTo>
                <a:cubicBezTo>
                  <a:pt x="93837" y="94330"/>
                  <a:pt x="96504" y="90944"/>
                  <a:pt x="97196" y="90944"/>
                </a:cubicBezTo>
                <a:cubicBezTo>
                  <a:pt x="97702" y="90944"/>
                  <a:pt x="97153" y="92752"/>
                  <a:pt x="94911" y="97861"/>
                </a:cubicBezTo>
                <a:cubicBezTo>
                  <a:pt x="91849" y="108919"/>
                  <a:pt x="95452" y="118957"/>
                  <a:pt x="97514" y="129308"/>
                </a:cubicBezTo>
                <a:cubicBezTo>
                  <a:pt x="96181" y="140658"/>
                  <a:pt x="91099" y="151862"/>
                  <a:pt x="95431" y="162796"/>
                </a:cubicBezTo>
                <a:cubicBezTo>
                  <a:pt x="95431" y="163696"/>
                  <a:pt x="96314" y="167491"/>
                  <a:pt x="96680" y="167491"/>
                </a:cubicBezTo>
                <a:cubicBezTo>
                  <a:pt x="96814" y="167491"/>
                  <a:pt x="96878" y="166986"/>
                  <a:pt x="96806" y="165649"/>
                </a:cubicBezTo>
                <a:cubicBezTo>
                  <a:pt x="93432" y="139159"/>
                  <a:pt x="113237" y="133848"/>
                  <a:pt x="100784" y="100693"/>
                </a:cubicBezTo>
                <a:cubicBezTo>
                  <a:pt x="101304" y="95653"/>
                  <a:pt x="100200" y="89301"/>
                  <a:pt x="103283" y="85053"/>
                </a:cubicBezTo>
                <a:cubicBezTo>
                  <a:pt x="103893" y="84376"/>
                  <a:pt x="104276" y="84005"/>
                  <a:pt x="104488" y="84005"/>
                </a:cubicBezTo>
                <a:cubicBezTo>
                  <a:pt x="104740" y="84005"/>
                  <a:pt x="104751" y="84526"/>
                  <a:pt x="104615" y="85678"/>
                </a:cubicBezTo>
                <a:cubicBezTo>
                  <a:pt x="104366" y="92134"/>
                  <a:pt x="106365" y="98236"/>
                  <a:pt x="108239" y="104358"/>
                </a:cubicBezTo>
                <a:cubicBezTo>
                  <a:pt x="107781" y="117958"/>
                  <a:pt x="109218" y="132786"/>
                  <a:pt x="119173" y="142741"/>
                </a:cubicBezTo>
                <a:cubicBezTo>
                  <a:pt x="119630" y="143249"/>
                  <a:pt x="122512" y="145396"/>
                  <a:pt x="122900" y="145396"/>
                </a:cubicBezTo>
                <a:cubicBezTo>
                  <a:pt x="122989" y="145396"/>
                  <a:pt x="122946" y="145283"/>
                  <a:pt x="122713" y="145011"/>
                </a:cubicBezTo>
                <a:cubicBezTo>
                  <a:pt x="105844" y="126017"/>
                  <a:pt x="117777" y="107586"/>
                  <a:pt x="113529" y="88010"/>
                </a:cubicBezTo>
                <a:cubicBezTo>
                  <a:pt x="112821" y="85407"/>
                  <a:pt x="111842" y="81825"/>
                  <a:pt x="110488" y="80159"/>
                </a:cubicBezTo>
                <a:cubicBezTo>
                  <a:pt x="108801" y="77951"/>
                  <a:pt x="110905" y="77202"/>
                  <a:pt x="112175" y="75535"/>
                </a:cubicBezTo>
                <a:cubicBezTo>
                  <a:pt x="112958" y="75520"/>
                  <a:pt x="114435" y="73327"/>
                  <a:pt x="114855" y="73327"/>
                </a:cubicBezTo>
                <a:cubicBezTo>
                  <a:pt x="114994" y="73327"/>
                  <a:pt x="115017" y="73567"/>
                  <a:pt x="114862" y="74203"/>
                </a:cubicBezTo>
                <a:cubicBezTo>
                  <a:pt x="115778" y="85803"/>
                  <a:pt x="118340" y="96674"/>
                  <a:pt x="125191" y="106379"/>
                </a:cubicBezTo>
                <a:cubicBezTo>
                  <a:pt x="128794" y="109752"/>
                  <a:pt x="129961" y="114730"/>
                  <a:pt x="132251" y="118708"/>
                </a:cubicBezTo>
                <a:cubicBezTo>
                  <a:pt x="132558" y="119683"/>
                  <a:pt x="133069" y="125103"/>
                  <a:pt x="133851" y="125103"/>
                </a:cubicBezTo>
                <a:cubicBezTo>
                  <a:pt x="133971" y="125103"/>
                  <a:pt x="134097" y="124975"/>
                  <a:pt x="134230" y="124685"/>
                </a:cubicBezTo>
                <a:cubicBezTo>
                  <a:pt x="133688" y="121186"/>
                  <a:pt x="132855" y="117062"/>
                  <a:pt x="133168" y="113334"/>
                </a:cubicBezTo>
                <a:cubicBezTo>
                  <a:pt x="131585" y="99048"/>
                  <a:pt x="120943" y="88343"/>
                  <a:pt x="120360" y="73515"/>
                </a:cubicBezTo>
                <a:lnTo>
                  <a:pt x="120360" y="73515"/>
                </a:lnTo>
                <a:cubicBezTo>
                  <a:pt x="127310" y="78454"/>
                  <a:pt x="136007" y="84827"/>
                  <a:pt x="145453" y="84827"/>
                </a:cubicBezTo>
                <a:cubicBezTo>
                  <a:pt x="147160" y="84827"/>
                  <a:pt x="148891" y="84619"/>
                  <a:pt x="150641" y="84157"/>
                </a:cubicBezTo>
                <a:cubicBezTo>
                  <a:pt x="152837" y="83579"/>
                  <a:pt x="154944" y="82788"/>
                  <a:pt x="157242" y="82788"/>
                </a:cubicBezTo>
                <a:cubicBezTo>
                  <a:pt x="157429" y="82788"/>
                  <a:pt x="157616" y="82793"/>
                  <a:pt x="157805" y="82804"/>
                </a:cubicBezTo>
                <a:cubicBezTo>
                  <a:pt x="159033" y="81512"/>
                  <a:pt x="156222" y="80929"/>
                  <a:pt x="155785" y="79951"/>
                </a:cubicBezTo>
                <a:cubicBezTo>
                  <a:pt x="151265" y="75515"/>
                  <a:pt x="145996" y="71579"/>
                  <a:pt x="140124" y="69788"/>
                </a:cubicBezTo>
                <a:cubicBezTo>
                  <a:pt x="136812" y="66622"/>
                  <a:pt x="115528" y="69392"/>
                  <a:pt x="124837" y="63706"/>
                </a:cubicBezTo>
                <a:cubicBezTo>
                  <a:pt x="127524" y="61416"/>
                  <a:pt x="130044" y="58354"/>
                  <a:pt x="133022" y="56376"/>
                </a:cubicBezTo>
                <a:cubicBezTo>
                  <a:pt x="136960" y="62070"/>
                  <a:pt x="142785" y="64985"/>
                  <a:pt x="148765" y="64985"/>
                </a:cubicBezTo>
                <a:cubicBezTo>
                  <a:pt x="152145" y="64985"/>
                  <a:pt x="155575" y="64053"/>
                  <a:pt x="158742" y="62165"/>
                </a:cubicBezTo>
                <a:cubicBezTo>
                  <a:pt x="153202" y="58687"/>
                  <a:pt x="145996" y="56792"/>
                  <a:pt x="139707" y="54626"/>
                </a:cubicBezTo>
                <a:cubicBezTo>
                  <a:pt x="139308" y="54420"/>
                  <a:pt x="138763" y="54360"/>
                  <a:pt x="138194" y="54360"/>
                </a:cubicBezTo>
                <a:cubicBezTo>
                  <a:pt x="137407" y="54360"/>
                  <a:pt x="136576" y="54475"/>
                  <a:pt x="136031" y="54475"/>
                </a:cubicBezTo>
                <a:cubicBezTo>
                  <a:pt x="135181" y="54475"/>
                  <a:pt x="135022" y="54196"/>
                  <a:pt x="136791" y="52773"/>
                </a:cubicBezTo>
                <a:cubicBezTo>
                  <a:pt x="146977" y="44254"/>
                  <a:pt x="158343" y="34921"/>
                  <a:pt x="172334" y="34921"/>
                </a:cubicBezTo>
                <a:cubicBezTo>
                  <a:pt x="172503" y="34921"/>
                  <a:pt x="172672" y="34922"/>
                  <a:pt x="172841" y="34925"/>
                </a:cubicBezTo>
                <a:cubicBezTo>
                  <a:pt x="174424" y="33530"/>
                  <a:pt x="173820" y="28677"/>
                  <a:pt x="173362" y="27011"/>
                </a:cubicBezTo>
                <a:lnTo>
                  <a:pt x="173362" y="27011"/>
                </a:lnTo>
                <a:cubicBezTo>
                  <a:pt x="172612" y="27282"/>
                  <a:pt x="171591" y="27698"/>
                  <a:pt x="170904" y="27907"/>
                </a:cubicBezTo>
                <a:cubicBezTo>
                  <a:pt x="170867" y="27913"/>
                  <a:pt x="170831" y="27916"/>
                  <a:pt x="170796" y="27916"/>
                </a:cubicBezTo>
                <a:cubicBezTo>
                  <a:pt x="170574" y="27916"/>
                  <a:pt x="170390" y="27800"/>
                  <a:pt x="170204" y="27800"/>
                </a:cubicBezTo>
                <a:cubicBezTo>
                  <a:pt x="170056" y="27800"/>
                  <a:pt x="169907" y="27873"/>
                  <a:pt x="169738" y="28136"/>
                </a:cubicBezTo>
                <a:cubicBezTo>
                  <a:pt x="157534" y="29094"/>
                  <a:pt x="150766" y="36529"/>
                  <a:pt x="141477" y="43859"/>
                </a:cubicBezTo>
                <a:cubicBezTo>
                  <a:pt x="141470" y="43727"/>
                  <a:pt x="141431" y="43672"/>
                  <a:pt x="141372" y="43672"/>
                </a:cubicBezTo>
                <a:cubicBezTo>
                  <a:pt x="141101" y="43672"/>
                  <a:pt x="140393" y="44793"/>
                  <a:pt x="140103" y="44963"/>
                </a:cubicBezTo>
                <a:cubicBezTo>
                  <a:pt x="139811" y="45005"/>
                  <a:pt x="138582" y="45859"/>
                  <a:pt x="139145" y="45921"/>
                </a:cubicBezTo>
                <a:cubicBezTo>
                  <a:pt x="139136" y="45921"/>
                  <a:pt x="139126" y="45921"/>
                  <a:pt x="139117" y="45921"/>
                </a:cubicBezTo>
                <a:cubicBezTo>
                  <a:pt x="136846" y="45921"/>
                  <a:pt x="134171" y="50773"/>
                  <a:pt x="132736" y="50773"/>
                </a:cubicBezTo>
                <a:cubicBezTo>
                  <a:pt x="132661" y="50773"/>
                  <a:pt x="132590" y="50760"/>
                  <a:pt x="132522" y="50732"/>
                </a:cubicBezTo>
                <a:cubicBezTo>
                  <a:pt x="135438" y="34363"/>
                  <a:pt x="136875" y="13599"/>
                  <a:pt x="124942" y="0"/>
                </a:cubicBezTo>
                <a:close/>
              </a:path>
            </a:pathLst>
          </a:custGeom>
          <a:solidFill>
            <a:srgbClr val="5A6C28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3"/>
          <p:cNvSpPr/>
          <p:nvPr/>
        </p:nvSpPr>
        <p:spPr>
          <a:xfrm>
            <a:off x="8430774" y="-756512"/>
            <a:ext cx="1002066" cy="1200401"/>
          </a:xfrm>
          <a:custGeom>
            <a:avLst/>
            <a:gdLst/>
            <a:ahLst/>
            <a:cxnLst/>
            <a:rect l="l" t="t" r="r" b="b"/>
            <a:pathLst>
              <a:path w="174424" h="208947" extrusionOk="0">
                <a:moveTo>
                  <a:pt x="126734" y="3545"/>
                </a:moveTo>
                <a:cubicBezTo>
                  <a:pt x="126740" y="3545"/>
                  <a:pt x="126698" y="3567"/>
                  <a:pt x="126566" y="3624"/>
                </a:cubicBezTo>
                <a:cubicBezTo>
                  <a:pt x="126646" y="3578"/>
                  <a:pt x="126726" y="3545"/>
                  <a:pt x="126734" y="3545"/>
                </a:cubicBezTo>
                <a:close/>
                <a:moveTo>
                  <a:pt x="103176" y="84151"/>
                </a:moveTo>
                <a:lnTo>
                  <a:pt x="103176" y="84151"/>
                </a:lnTo>
                <a:cubicBezTo>
                  <a:pt x="103181" y="84151"/>
                  <a:pt x="103163" y="84254"/>
                  <a:pt x="103178" y="84345"/>
                </a:cubicBezTo>
                <a:cubicBezTo>
                  <a:pt x="103158" y="84303"/>
                  <a:pt x="103158" y="84241"/>
                  <a:pt x="103158" y="84199"/>
                </a:cubicBezTo>
                <a:cubicBezTo>
                  <a:pt x="103169" y="84165"/>
                  <a:pt x="103174" y="84151"/>
                  <a:pt x="103176" y="84151"/>
                </a:cubicBezTo>
                <a:close/>
                <a:moveTo>
                  <a:pt x="56590" y="138891"/>
                </a:moveTo>
                <a:cubicBezTo>
                  <a:pt x="56548" y="139015"/>
                  <a:pt x="56487" y="139139"/>
                  <a:pt x="56445" y="139242"/>
                </a:cubicBezTo>
                <a:lnTo>
                  <a:pt x="56424" y="139242"/>
                </a:lnTo>
                <a:cubicBezTo>
                  <a:pt x="56486" y="139139"/>
                  <a:pt x="56548" y="139015"/>
                  <a:pt x="56590" y="138891"/>
                </a:cubicBezTo>
                <a:close/>
                <a:moveTo>
                  <a:pt x="124942" y="0"/>
                </a:moveTo>
                <a:lnTo>
                  <a:pt x="124942" y="0"/>
                </a:lnTo>
                <a:cubicBezTo>
                  <a:pt x="125983" y="2041"/>
                  <a:pt x="125920" y="4040"/>
                  <a:pt x="126795" y="6102"/>
                </a:cubicBezTo>
                <a:cubicBezTo>
                  <a:pt x="130627" y="18952"/>
                  <a:pt x="130065" y="30968"/>
                  <a:pt x="129023" y="45005"/>
                </a:cubicBezTo>
                <a:cubicBezTo>
                  <a:pt x="128190" y="49170"/>
                  <a:pt x="132918" y="52356"/>
                  <a:pt x="128628" y="54980"/>
                </a:cubicBezTo>
                <a:cubicBezTo>
                  <a:pt x="126358" y="56334"/>
                  <a:pt x="124754" y="60437"/>
                  <a:pt x="122088" y="60458"/>
                </a:cubicBezTo>
                <a:cubicBezTo>
                  <a:pt x="113508" y="46254"/>
                  <a:pt x="102075" y="15036"/>
                  <a:pt x="84727" y="12912"/>
                </a:cubicBezTo>
                <a:cubicBezTo>
                  <a:pt x="84471" y="12815"/>
                  <a:pt x="84244" y="12785"/>
                  <a:pt x="84032" y="12785"/>
                </a:cubicBezTo>
                <a:cubicBezTo>
                  <a:pt x="83689" y="12785"/>
                  <a:pt x="83382" y="12864"/>
                  <a:pt x="83049" y="12864"/>
                </a:cubicBezTo>
                <a:cubicBezTo>
                  <a:pt x="82834" y="12864"/>
                  <a:pt x="82608" y="12831"/>
                  <a:pt x="82353" y="12725"/>
                </a:cubicBezTo>
                <a:cubicBezTo>
                  <a:pt x="82209" y="12672"/>
                  <a:pt x="82065" y="12538"/>
                  <a:pt x="81921" y="12538"/>
                </a:cubicBezTo>
                <a:cubicBezTo>
                  <a:pt x="81836" y="12538"/>
                  <a:pt x="81751" y="12585"/>
                  <a:pt x="81665" y="12725"/>
                </a:cubicBezTo>
                <a:cubicBezTo>
                  <a:pt x="81603" y="12812"/>
                  <a:pt x="81526" y="12929"/>
                  <a:pt x="81465" y="12929"/>
                </a:cubicBezTo>
                <a:cubicBezTo>
                  <a:pt x="81424" y="12929"/>
                  <a:pt x="81391" y="12876"/>
                  <a:pt x="81374" y="12725"/>
                </a:cubicBezTo>
                <a:cubicBezTo>
                  <a:pt x="81314" y="12409"/>
                  <a:pt x="81245" y="12321"/>
                  <a:pt x="81160" y="12321"/>
                </a:cubicBezTo>
                <a:cubicBezTo>
                  <a:pt x="81053" y="12321"/>
                  <a:pt x="80920" y="12460"/>
                  <a:pt x="80742" y="12460"/>
                </a:cubicBezTo>
                <a:cubicBezTo>
                  <a:pt x="80669" y="12460"/>
                  <a:pt x="80588" y="12436"/>
                  <a:pt x="80499" y="12371"/>
                </a:cubicBezTo>
                <a:cubicBezTo>
                  <a:pt x="79818" y="12234"/>
                  <a:pt x="79319" y="11590"/>
                  <a:pt x="78663" y="11590"/>
                </a:cubicBezTo>
                <a:cubicBezTo>
                  <a:pt x="78616" y="11590"/>
                  <a:pt x="78569" y="11593"/>
                  <a:pt x="78521" y="11600"/>
                </a:cubicBezTo>
                <a:cubicBezTo>
                  <a:pt x="77667" y="11642"/>
                  <a:pt x="75043" y="11600"/>
                  <a:pt x="74959" y="12246"/>
                </a:cubicBezTo>
                <a:cubicBezTo>
                  <a:pt x="83144" y="17827"/>
                  <a:pt x="97618" y="31614"/>
                  <a:pt x="101554" y="45671"/>
                </a:cubicBezTo>
                <a:cubicBezTo>
                  <a:pt x="103491" y="53939"/>
                  <a:pt x="112425" y="59833"/>
                  <a:pt x="117777" y="64977"/>
                </a:cubicBezTo>
                <a:cubicBezTo>
                  <a:pt x="116226" y="65530"/>
                  <a:pt x="114748" y="65780"/>
                  <a:pt x="113326" y="65780"/>
                </a:cubicBezTo>
                <a:cubicBezTo>
                  <a:pt x="100025" y="65780"/>
                  <a:pt x="91791" y="43893"/>
                  <a:pt x="77032" y="43893"/>
                </a:cubicBezTo>
                <a:cubicBezTo>
                  <a:pt x="75138" y="43893"/>
                  <a:pt x="73136" y="44254"/>
                  <a:pt x="71003" y="45067"/>
                </a:cubicBezTo>
                <a:cubicBezTo>
                  <a:pt x="67316" y="45671"/>
                  <a:pt x="63755" y="47108"/>
                  <a:pt x="59965" y="47650"/>
                </a:cubicBezTo>
                <a:cubicBezTo>
                  <a:pt x="59841" y="47638"/>
                  <a:pt x="59719" y="47633"/>
                  <a:pt x="59596" y="47633"/>
                </a:cubicBezTo>
                <a:cubicBezTo>
                  <a:pt x="58171" y="47633"/>
                  <a:pt x="56808" y="48367"/>
                  <a:pt x="55217" y="48712"/>
                </a:cubicBezTo>
                <a:cubicBezTo>
                  <a:pt x="53301" y="50107"/>
                  <a:pt x="50906" y="48733"/>
                  <a:pt x="49219" y="50190"/>
                </a:cubicBezTo>
                <a:cubicBezTo>
                  <a:pt x="49805" y="50501"/>
                  <a:pt x="50266" y="50588"/>
                  <a:pt x="50681" y="50588"/>
                </a:cubicBezTo>
                <a:cubicBezTo>
                  <a:pt x="51203" y="50588"/>
                  <a:pt x="51654" y="50451"/>
                  <a:pt x="52193" y="50451"/>
                </a:cubicBezTo>
                <a:cubicBezTo>
                  <a:pt x="53036" y="50451"/>
                  <a:pt x="54096" y="50785"/>
                  <a:pt x="55987" y="52502"/>
                </a:cubicBezTo>
                <a:cubicBezTo>
                  <a:pt x="56659" y="52459"/>
                  <a:pt x="57325" y="52439"/>
                  <a:pt x="57984" y="52439"/>
                </a:cubicBezTo>
                <a:cubicBezTo>
                  <a:pt x="76670" y="52439"/>
                  <a:pt x="90613" y="69057"/>
                  <a:pt x="106906" y="75494"/>
                </a:cubicBezTo>
                <a:cubicBezTo>
                  <a:pt x="105684" y="78314"/>
                  <a:pt x="104044" y="79407"/>
                  <a:pt x="102031" y="79407"/>
                </a:cubicBezTo>
                <a:cubicBezTo>
                  <a:pt x="95080" y="79407"/>
                  <a:pt x="83686" y="66369"/>
                  <a:pt x="69738" y="66369"/>
                </a:cubicBezTo>
                <a:cubicBezTo>
                  <a:pt x="66248" y="66369"/>
                  <a:pt x="62599" y="67185"/>
                  <a:pt x="58819" y="69225"/>
                </a:cubicBezTo>
                <a:cubicBezTo>
                  <a:pt x="58587" y="69218"/>
                  <a:pt x="58357" y="69215"/>
                  <a:pt x="58128" y="69215"/>
                </a:cubicBezTo>
                <a:cubicBezTo>
                  <a:pt x="47502" y="69215"/>
                  <a:pt x="40989" y="76717"/>
                  <a:pt x="34037" y="84220"/>
                </a:cubicBezTo>
                <a:cubicBezTo>
                  <a:pt x="33099" y="84709"/>
                  <a:pt x="33454" y="85001"/>
                  <a:pt x="34102" y="85001"/>
                </a:cubicBezTo>
                <a:cubicBezTo>
                  <a:pt x="34750" y="85001"/>
                  <a:pt x="35692" y="84709"/>
                  <a:pt x="35932" y="84032"/>
                </a:cubicBezTo>
                <a:cubicBezTo>
                  <a:pt x="37140" y="83137"/>
                  <a:pt x="38389" y="82908"/>
                  <a:pt x="39431" y="81783"/>
                </a:cubicBezTo>
                <a:cubicBezTo>
                  <a:pt x="46037" y="76913"/>
                  <a:pt x="51859" y="75071"/>
                  <a:pt x="57411" y="75071"/>
                </a:cubicBezTo>
                <a:cubicBezTo>
                  <a:pt x="66982" y="75071"/>
                  <a:pt x="75747" y="80544"/>
                  <a:pt x="86330" y="85407"/>
                </a:cubicBezTo>
                <a:cubicBezTo>
                  <a:pt x="86561" y="85710"/>
                  <a:pt x="86936" y="85796"/>
                  <a:pt x="87378" y="85796"/>
                </a:cubicBezTo>
                <a:cubicBezTo>
                  <a:pt x="87961" y="85796"/>
                  <a:pt x="88661" y="85646"/>
                  <a:pt x="89303" y="85646"/>
                </a:cubicBezTo>
                <a:cubicBezTo>
                  <a:pt x="89711" y="85646"/>
                  <a:pt x="90096" y="85707"/>
                  <a:pt x="90412" y="85907"/>
                </a:cubicBezTo>
                <a:cubicBezTo>
                  <a:pt x="91563" y="86482"/>
                  <a:pt x="92854" y="86619"/>
                  <a:pt x="94137" y="86619"/>
                </a:cubicBezTo>
                <a:cubicBezTo>
                  <a:pt x="95176" y="86619"/>
                  <a:pt x="96210" y="86529"/>
                  <a:pt x="97160" y="86511"/>
                </a:cubicBezTo>
                <a:lnTo>
                  <a:pt x="97160" y="86511"/>
                </a:lnTo>
                <a:cubicBezTo>
                  <a:pt x="95899" y="87952"/>
                  <a:pt x="94292" y="90585"/>
                  <a:pt x="92191" y="90585"/>
                </a:cubicBezTo>
                <a:cubicBezTo>
                  <a:pt x="92106" y="90585"/>
                  <a:pt x="92019" y="90581"/>
                  <a:pt x="91933" y="90572"/>
                </a:cubicBezTo>
                <a:cubicBezTo>
                  <a:pt x="89889" y="90798"/>
                  <a:pt x="87977" y="90897"/>
                  <a:pt x="86179" y="90897"/>
                </a:cubicBezTo>
                <a:cubicBezTo>
                  <a:pt x="73841" y="90897"/>
                  <a:pt x="66849" y="86250"/>
                  <a:pt x="59184" y="86250"/>
                </a:cubicBezTo>
                <a:cubicBezTo>
                  <a:pt x="53874" y="86250"/>
                  <a:pt x="48241" y="88479"/>
                  <a:pt x="40284" y="96028"/>
                </a:cubicBezTo>
                <a:cubicBezTo>
                  <a:pt x="36327" y="97028"/>
                  <a:pt x="33891" y="101839"/>
                  <a:pt x="29788" y="102463"/>
                </a:cubicBezTo>
                <a:cubicBezTo>
                  <a:pt x="29568" y="102432"/>
                  <a:pt x="29346" y="102417"/>
                  <a:pt x="29128" y="102417"/>
                </a:cubicBezTo>
                <a:cubicBezTo>
                  <a:pt x="27355" y="102417"/>
                  <a:pt x="25856" y="103359"/>
                  <a:pt x="27496" y="103359"/>
                </a:cubicBezTo>
                <a:cubicBezTo>
                  <a:pt x="27763" y="103359"/>
                  <a:pt x="28114" y="103334"/>
                  <a:pt x="28559" y="103276"/>
                </a:cubicBezTo>
                <a:cubicBezTo>
                  <a:pt x="29503" y="103471"/>
                  <a:pt x="30344" y="103562"/>
                  <a:pt x="31112" y="103562"/>
                </a:cubicBezTo>
                <a:cubicBezTo>
                  <a:pt x="34748" y="103562"/>
                  <a:pt x="36714" y="101532"/>
                  <a:pt x="39930" y="99090"/>
                </a:cubicBezTo>
                <a:cubicBezTo>
                  <a:pt x="44128" y="96553"/>
                  <a:pt x="48095" y="95651"/>
                  <a:pt x="51930" y="95651"/>
                </a:cubicBezTo>
                <a:cubicBezTo>
                  <a:pt x="61352" y="95651"/>
                  <a:pt x="69976" y="101093"/>
                  <a:pt x="79257" y="101093"/>
                </a:cubicBezTo>
                <a:cubicBezTo>
                  <a:pt x="80742" y="101093"/>
                  <a:pt x="82244" y="100954"/>
                  <a:pt x="83769" y="100631"/>
                </a:cubicBezTo>
                <a:lnTo>
                  <a:pt x="83769" y="100631"/>
                </a:lnTo>
                <a:cubicBezTo>
                  <a:pt x="80693" y="105801"/>
                  <a:pt x="77840" y="107494"/>
                  <a:pt x="74804" y="107494"/>
                </a:cubicBezTo>
                <a:cubicBezTo>
                  <a:pt x="69039" y="107494"/>
                  <a:pt x="62618" y="101384"/>
                  <a:pt x="52768" y="101384"/>
                </a:cubicBezTo>
                <a:cubicBezTo>
                  <a:pt x="48774" y="101384"/>
                  <a:pt x="44216" y="102389"/>
                  <a:pt x="38910" y="105212"/>
                </a:cubicBezTo>
                <a:cubicBezTo>
                  <a:pt x="30829" y="108607"/>
                  <a:pt x="25644" y="112835"/>
                  <a:pt x="15960" y="113001"/>
                </a:cubicBezTo>
                <a:cubicBezTo>
                  <a:pt x="15852" y="112904"/>
                  <a:pt x="15763" y="112868"/>
                  <a:pt x="15684" y="112868"/>
                </a:cubicBezTo>
                <a:cubicBezTo>
                  <a:pt x="15471" y="112868"/>
                  <a:pt x="15325" y="113122"/>
                  <a:pt x="15060" y="113122"/>
                </a:cubicBezTo>
                <a:cubicBezTo>
                  <a:pt x="15022" y="113122"/>
                  <a:pt x="14982" y="113117"/>
                  <a:pt x="14939" y="113105"/>
                </a:cubicBezTo>
                <a:cubicBezTo>
                  <a:pt x="14955" y="112895"/>
                  <a:pt x="14913" y="112824"/>
                  <a:pt x="14840" y="112824"/>
                </a:cubicBezTo>
                <a:cubicBezTo>
                  <a:pt x="14687" y="112824"/>
                  <a:pt x="14397" y="113135"/>
                  <a:pt x="14205" y="113135"/>
                </a:cubicBezTo>
                <a:cubicBezTo>
                  <a:pt x="14116" y="113135"/>
                  <a:pt x="14048" y="113069"/>
                  <a:pt x="14023" y="112876"/>
                </a:cubicBezTo>
                <a:cubicBezTo>
                  <a:pt x="13346" y="113187"/>
                  <a:pt x="12630" y="113324"/>
                  <a:pt x="11894" y="113324"/>
                </a:cubicBezTo>
                <a:cubicBezTo>
                  <a:pt x="6610" y="113324"/>
                  <a:pt x="288" y="106291"/>
                  <a:pt x="36" y="106291"/>
                </a:cubicBezTo>
                <a:cubicBezTo>
                  <a:pt x="1" y="106291"/>
                  <a:pt x="82" y="106426"/>
                  <a:pt x="299" y="106733"/>
                </a:cubicBezTo>
                <a:cubicBezTo>
                  <a:pt x="5779" y="115796"/>
                  <a:pt x="13801" y="118602"/>
                  <a:pt x="22520" y="118602"/>
                </a:cubicBezTo>
                <a:cubicBezTo>
                  <a:pt x="31593" y="118602"/>
                  <a:pt x="41420" y="115564"/>
                  <a:pt x="49927" y="113376"/>
                </a:cubicBezTo>
                <a:lnTo>
                  <a:pt x="49927" y="113376"/>
                </a:lnTo>
                <a:cubicBezTo>
                  <a:pt x="49636" y="113573"/>
                  <a:pt x="49669" y="113657"/>
                  <a:pt x="49842" y="113657"/>
                </a:cubicBezTo>
                <a:cubicBezTo>
                  <a:pt x="50129" y="113657"/>
                  <a:pt x="50797" y="113429"/>
                  <a:pt x="51031" y="113105"/>
                </a:cubicBezTo>
                <a:cubicBezTo>
                  <a:pt x="51400" y="113265"/>
                  <a:pt x="51798" y="113322"/>
                  <a:pt x="52219" y="113322"/>
                </a:cubicBezTo>
                <a:cubicBezTo>
                  <a:pt x="53341" y="113322"/>
                  <a:pt x="54629" y="112910"/>
                  <a:pt x="55993" y="112910"/>
                </a:cubicBezTo>
                <a:cubicBezTo>
                  <a:pt x="56191" y="112910"/>
                  <a:pt x="56390" y="112919"/>
                  <a:pt x="56591" y="112939"/>
                </a:cubicBezTo>
                <a:cubicBezTo>
                  <a:pt x="56867" y="112894"/>
                  <a:pt x="57144" y="112875"/>
                  <a:pt x="57422" y="112875"/>
                </a:cubicBezTo>
                <a:cubicBezTo>
                  <a:pt x="58967" y="112875"/>
                  <a:pt x="60536" y="113461"/>
                  <a:pt x="62008" y="113461"/>
                </a:cubicBezTo>
                <a:cubicBezTo>
                  <a:pt x="62491" y="113461"/>
                  <a:pt x="62964" y="113398"/>
                  <a:pt x="63422" y="113230"/>
                </a:cubicBezTo>
                <a:cubicBezTo>
                  <a:pt x="64913" y="113547"/>
                  <a:pt x="66280" y="113622"/>
                  <a:pt x="67437" y="113622"/>
                </a:cubicBezTo>
                <a:cubicBezTo>
                  <a:pt x="68483" y="113622"/>
                  <a:pt x="69359" y="113561"/>
                  <a:pt x="70002" y="113561"/>
                </a:cubicBezTo>
                <a:cubicBezTo>
                  <a:pt x="72016" y="113561"/>
                  <a:pt x="71746" y="114163"/>
                  <a:pt x="67275" y="119145"/>
                </a:cubicBezTo>
                <a:cubicBezTo>
                  <a:pt x="65068" y="120665"/>
                  <a:pt x="64657" y="121028"/>
                  <a:pt x="64014" y="121028"/>
                </a:cubicBezTo>
                <a:cubicBezTo>
                  <a:pt x="63468" y="121028"/>
                  <a:pt x="62755" y="120766"/>
                  <a:pt x="60631" y="120728"/>
                </a:cubicBezTo>
                <a:cubicBezTo>
                  <a:pt x="53780" y="120978"/>
                  <a:pt x="44491" y="122165"/>
                  <a:pt x="38035" y="125476"/>
                </a:cubicBezTo>
                <a:cubicBezTo>
                  <a:pt x="32558" y="128287"/>
                  <a:pt x="9087" y="142387"/>
                  <a:pt x="12857" y="143740"/>
                </a:cubicBezTo>
                <a:cubicBezTo>
                  <a:pt x="20167" y="139742"/>
                  <a:pt x="29413" y="139388"/>
                  <a:pt x="37473" y="136805"/>
                </a:cubicBezTo>
                <a:cubicBezTo>
                  <a:pt x="42492" y="134764"/>
                  <a:pt x="47865" y="132453"/>
                  <a:pt x="53301" y="131557"/>
                </a:cubicBezTo>
                <a:cubicBezTo>
                  <a:pt x="54709" y="131343"/>
                  <a:pt x="57310" y="128960"/>
                  <a:pt x="58368" y="128960"/>
                </a:cubicBezTo>
                <a:cubicBezTo>
                  <a:pt x="58545" y="128960"/>
                  <a:pt x="58679" y="129027"/>
                  <a:pt x="58757" y="129183"/>
                </a:cubicBezTo>
                <a:cubicBezTo>
                  <a:pt x="54531" y="132635"/>
                  <a:pt x="52117" y="143164"/>
                  <a:pt x="46544" y="143164"/>
                </a:cubicBezTo>
                <a:cubicBezTo>
                  <a:pt x="45965" y="143164"/>
                  <a:pt x="45352" y="143050"/>
                  <a:pt x="44699" y="142803"/>
                </a:cubicBezTo>
                <a:cubicBezTo>
                  <a:pt x="28080" y="144740"/>
                  <a:pt x="9941" y="161692"/>
                  <a:pt x="10337" y="180852"/>
                </a:cubicBezTo>
                <a:cubicBezTo>
                  <a:pt x="12107" y="166670"/>
                  <a:pt x="25415" y="157298"/>
                  <a:pt x="38514" y="151550"/>
                </a:cubicBezTo>
                <a:cubicBezTo>
                  <a:pt x="42428" y="149966"/>
                  <a:pt x="44507" y="148765"/>
                  <a:pt x="45205" y="148765"/>
                </a:cubicBezTo>
                <a:cubicBezTo>
                  <a:pt x="46067" y="148765"/>
                  <a:pt x="44823" y="150597"/>
                  <a:pt x="42325" y="155798"/>
                </a:cubicBezTo>
                <a:cubicBezTo>
                  <a:pt x="23061" y="166732"/>
                  <a:pt x="20625" y="189307"/>
                  <a:pt x="14773" y="208946"/>
                </a:cubicBezTo>
                <a:cubicBezTo>
                  <a:pt x="17647" y="208634"/>
                  <a:pt x="17855" y="203261"/>
                  <a:pt x="20229" y="202053"/>
                </a:cubicBezTo>
                <a:cubicBezTo>
                  <a:pt x="24186" y="199554"/>
                  <a:pt x="24727" y="194805"/>
                  <a:pt x="28226" y="190682"/>
                </a:cubicBezTo>
                <a:cubicBezTo>
                  <a:pt x="41680" y="177332"/>
                  <a:pt x="41846" y="154799"/>
                  <a:pt x="54696" y="139846"/>
                </a:cubicBezTo>
                <a:cubicBezTo>
                  <a:pt x="55249" y="139275"/>
                  <a:pt x="56919" y="136348"/>
                  <a:pt x="57189" y="136348"/>
                </a:cubicBezTo>
                <a:cubicBezTo>
                  <a:pt x="57234" y="136348"/>
                  <a:pt x="57240" y="136430"/>
                  <a:pt x="57195" y="136618"/>
                </a:cubicBezTo>
                <a:cubicBezTo>
                  <a:pt x="51239" y="153716"/>
                  <a:pt x="60840" y="169939"/>
                  <a:pt x="51843" y="186392"/>
                </a:cubicBezTo>
                <a:cubicBezTo>
                  <a:pt x="51653" y="187503"/>
                  <a:pt x="51692" y="187993"/>
                  <a:pt x="51902" y="187993"/>
                </a:cubicBezTo>
                <a:cubicBezTo>
                  <a:pt x="53446" y="187993"/>
                  <a:pt x="64233" y="161594"/>
                  <a:pt x="61777" y="160568"/>
                </a:cubicBezTo>
                <a:cubicBezTo>
                  <a:pt x="63484" y="149280"/>
                  <a:pt x="58944" y="132952"/>
                  <a:pt x="67670" y="124414"/>
                </a:cubicBezTo>
                <a:lnTo>
                  <a:pt x="67670" y="124414"/>
                </a:lnTo>
                <a:cubicBezTo>
                  <a:pt x="66254" y="142636"/>
                  <a:pt x="73543" y="165941"/>
                  <a:pt x="66233" y="181144"/>
                </a:cubicBezTo>
                <a:cubicBezTo>
                  <a:pt x="88455" y="149259"/>
                  <a:pt x="59632" y="124039"/>
                  <a:pt x="80687" y="107836"/>
                </a:cubicBezTo>
                <a:cubicBezTo>
                  <a:pt x="81304" y="107100"/>
                  <a:pt x="81659" y="106799"/>
                  <a:pt x="81833" y="106799"/>
                </a:cubicBezTo>
                <a:cubicBezTo>
                  <a:pt x="82510" y="106799"/>
                  <a:pt x="80436" y="111367"/>
                  <a:pt x="80353" y="112626"/>
                </a:cubicBezTo>
                <a:cubicBezTo>
                  <a:pt x="77521" y="120978"/>
                  <a:pt x="81041" y="128558"/>
                  <a:pt x="82519" y="136618"/>
                </a:cubicBezTo>
                <a:cubicBezTo>
                  <a:pt x="82801" y="137040"/>
                  <a:pt x="82815" y="140017"/>
                  <a:pt x="83025" y="140017"/>
                </a:cubicBezTo>
                <a:cubicBezTo>
                  <a:pt x="83046" y="140017"/>
                  <a:pt x="83069" y="139987"/>
                  <a:pt x="83094" y="139923"/>
                </a:cubicBezTo>
                <a:lnTo>
                  <a:pt x="83094" y="139923"/>
                </a:lnTo>
                <a:cubicBezTo>
                  <a:pt x="78818" y="154947"/>
                  <a:pt x="85125" y="168646"/>
                  <a:pt x="85643" y="183663"/>
                </a:cubicBezTo>
                <a:cubicBezTo>
                  <a:pt x="88559" y="169773"/>
                  <a:pt x="82332" y="155465"/>
                  <a:pt x="89579" y="141803"/>
                </a:cubicBezTo>
                <a:cubicBezTo>
                  <a:pt x="95640" y="126101"/>
                  <a:pt x="84289" y="109669"/>
                  <a:pt x="90829" y="97278"/>
                </a:cubicBezTo>
                <a:cubicBezTo>
                  <a:pt x="93837" y="94330"/>
                  <a:pt x="96504" y="90944"/>
                  <a:pt x="97196" y="90944"/>
                </a:cubicBezTo>
                <a:cubicBezTo>
                  <a:pt x="97702" y="90944"/>
                  <a:pt x="97153" y="92752"/>
                  <a:pt x="94911" y="97861"/>
                </a:cubicBezTo>
                <a:cubicBezTo>
                  <a:pt x="91849" y="108919"/>
                  <a:pt x="95452" y="118957"/>
                  <a:pt x="97514" y="129308"/>
                </a:cubicBezTo>
                <a:cubicBezTo>
                  <a:pt x="96181" y="140658"/>
                  <a:pt x="91099" y="151862"/>
                  <a:pt x="95431" y="162796"/>
                </a:cubicBezTo>
                <a:cubicBezTo>
                  <a:pt x="95431" y="163696"/>
                  <a:pt x="96314" y="167491"/>
                  <a:pt x="96680" y="167491"/>
                </a:cubicBezTo>
                <a:cubicBezTo>
                  <a:pt x="96814" y="167491"/>
                  <a:pt x="96878" y="166986"/>
                  <a:pt x="96806" y="165649"/>
                </a:cubicBezTo>
                <a:cubicBezTo>
                  <a:pt x="93432" y="139159"/>
                  <a:pt x="113237" y="133848"/>
                  <a:pt x="100784" y="100693"/>
                </a:cubicBezTo>
                <a:cubicBezTo>
                  <a:pt x="101304" y="95653"/>
                  <a:pt x="100200" y="89301"/>
                  <a:pt x="103283" y="85053"/>
                </a:cubicBezTo>
                <a:cubicBezTo>
                  <a:pt x="103893" y="84376"/>
                  <a:pt x="104276" y="84005"/>
                  <a:pt x="104488" y="84005"/>
                </a:cubicBezTo>
                <a:cubicBezTo>
                  <a:pt x="104740" y="84005"/>
                  <a:pt x="104751" y="84526"/>
                  <a:pt x="104615" y="85678"/>
                </a:cubicBezTo>
                <a:cubicBezTo>
                  <a:pt x="104366" y="92134"/>
                  <a:pt x="106365" y="98236"/>
                  <a:pt x="108239" y="104358"/>
                </a:cubicBezTo>
                <a:cubicBezTo>
                  <a:pt x="107781" y="117958"/>
                  <a:pt x="109218" y="132786"/>
                  <a:pt x="119173" y="142741"/>
                </a:cubicBezTo>
                <a:cubicBezTo>
                  <a:pt x="119630" y="143249"/>
                  <a:pt x="122512" y="145396"/>
                  <a:pt x="122900" y="145396"/>
                </a:cubicBezTo>
                <a:cubicBezTo>
                  <a:pt x="122989" y="145396"/>
                  <a:pt x="122946" y="145283"/>
                  <a:pt x="122713" y="145011"/>
                </a:cubicBezTo>
                <a:cubicBezTo>
                  <a:pt x="105844" y="126017"/>
                  <a:pt x="117777" y="107586"/>
                  <a:pt x="113529" y="88010"/>
                </a:cubicBezTo>
                <a:cubicBezTo>
                  <a:pt x="112821" y="85407"/>
                  <a:pt x="111842" y="81825"/>
                  <a:pt x="110488" y="80159"/>
                </a:cubicBezTo>
                <a:cubicBezTo>
                  <a:pt x="108801" y="77951"/>
                  <a:pt x="110905" y="77202"/>
                  <a:pt x="112175" y="75535"/>
                </a:cubicBezTo>
                <a:cubicBezTo>
                  <a:pt x="112958" y="75520"/>
                  <a:pt x="114435" y="73327"/>
                  <a:pt x="114855" y="73327"/>
                </a:cubicBezTo>
                <a:cubicBezTo>
                  <a:pt x="114994" y="73327"/>
                  <a:pt x="115017" y="73567"/>
                  <a:pt x="114862" y="74203"/>
                </a:cubicBezTo>
                <a:cubicBezTo>
                  <a:pt x="115778" y="85803"/>
                  <a:pt x="118340" y="96674"/>
                  <a:pt x="125191" y="106379"/>
                </a:cubicBezTo>
                <a:cubicBezTo>
                  <a:pt x="128794" y="109752"/>
                  <a:pt x="129961" y="114730"/>
                  <a:pt x="132251" y="118708"/>
                </a:cubicBezTo>
                <a:cubicBezTo>
                  <a:pt x="132558" y="119683"/>
                  <a:pt x="133069" y="125103"/>
                  <a:pt x="133851" y="125103"/>
                </a:cubicBezTo>
                <a:cubicBezTo>
                  <a:pt x="133971" y="125103"/>
                  <a:pt x="134097" y="124975"/>
                  <a:pt x="134230" y="124685"/>
                </a:cubicBezTo>
                <a:cubicBezTo>
                  <a:pt x="133688" y="121186"/>
                  <a:pt x="132855" y="117062"/>
                  <a:pt x="133168" y="113334"/>
                </a:cubicBezTo>
                <a:cubicBezTo>
                  <a:pt x="131585" y="99048"/>
                  <a:pt x="120943" y="88343"/>
                  <a:pt x="120360" y="73515"/>
                </a:cubicBezTo>
                <a:lnTo>
                  <a:pt x="120360" y="73515"/>
                </a:lnTo>
                <a:cubicBezTo>
                  <a:pt x="127310" y="78454"/>
                  <a:pt x="136007" y="84827"/>
                  <a:pt x="145453" y="84827"/>
                </a:cubicBezTo>
                <a:cubicBezTo>
                  <a:pt x="147160" y="84827"/>
                  <a:pt x="148891" y="84619"/>
                  <a:pt x="150641" y="84157"/>
                </a:cubicBezTo>
                <a:cubicBezTo>
                  <a:pt x="152837" y="83579"/>
                  <a:pt x="154944" y="82788"/>
                  <a:pt x="157242" y="82788"/>
                </a:cubicBezTo>
                <a:cubicBezTo>
                  <a:pt x="157429" y="82788"/>
                  <a:pt x="157616" y="82793"/>
                  <a:pt x="157805" y="82804"/>
                </a:cubicBezTo>
                <a:cubicBezTo>
                  <a:pt x="159033" y="81512"/>
                  <a:pt x="156222" y="80929"/>
                  <a:pt x="155785" y="79951"/>
                </a:cubicBezTo>
                <a:cubicBezTo>
                  <a:pt x="151265" y="75515"/>
                  <a:pt x="145996" y="71579"/>
                  <a:pt x="140124" y="69788"/>
                </a:cubicBezTo>
                <a:cubicBezTo>
                  <a:pt x="136812" y="66622"/>
                  <a:pt x="115528" y="69392"/>
                  <a:pt x="124837" y="63706"/>
                </a:cubicBezTo>
                <a:cubicBezTo>
                  <a:pt x="127524" y="61416"/>
                  <a:pt x="130044" y="58354"/>
                  <a:pt x="133022" y="56376"/>
                </a:cubicBezTo>
                <a:cubicBezTo>
                  <a:pt x="136960" y="62070"/>
                  <a:pt x="142785" y="64985"/>
                  <a:pt x="148765" y="64985"/>
                </a:cubicBezTo>
                <a:cubicBezTo>
                  <a:pt x="152145" y="64985"/>
                  <a:pt x="155575" y="64053"/>
                  <a:pt x="158742" y="62165"/>
                </a:cubicBezTo>
                <a:cubicBezTo>
                  <a:pt x="153202" y="58687"/>
                  <a:pt x="145996" y="56792"/>
                  <a:pt x="139707" y="54626"/>
                </a:cubicBezTo>
                <a:cubicBezTo>
                  <a:pt x="139308" y="54420"/>
                  <a:pt x="138763" y="54360"/>
                  <a:pt x="138194" y="54360"/>
                </a:cubicBezTo>
                <a:cubicBezTo>
                  <a:pt x="137407" y="54360"/>
                  <a:pt x="136576" y="54475"/>
                  <a:pt x="136031" y="54475"/>
                </a:cubicBezTo>
                <a:cubicBezTo>
                  <a:pt x="135181" y="54475"/>
                  <a:pt x="135022" y="54196"/>
                  <a:pt x="136791" y="52773"/>
                </a:cubicBezTo>
                <a:cubicBezTo>
                  <a:pt x="146977" y="44254"/>
                  <a:pt x="158343" y="34921"/>
                  <a:pt x="172334" y="34921"/>
                </a:cubicBezTo>
                <a:cubicBezTo>
                  <a:pt x="172503" y="34921"/>
                  <a:pt x="172672" y="34922"/>
                  <a:pt x="172841" y="34925"/>
                </a:cubicBezTo>
                <a:cubicBezTo>
                  <a:pt x="174424" y="33530"/>
                  <a:pt x="173820" y="28677"/>
                  <a:pt x="173362" y="27011"/>
                </a:cubicBezTo>
                <a:lnTo>
                  <a:pt x="173362" y="27011"/>
                </a:lnTo>
                <a:cubicBezTo>
                  <a:pt x="172612" y="27282"/>
                  <a:pt x="171591" y="27698"/>
                  <a:pt x="170904" y="27907"/>
                </a:cubicBezTo>
                <a:cubicBezTo>
                  <a:pt x="170867" y="27913"/>
                  <a:pt x="170831" y="27916"/>
                  <a:pt x="170796" y="27916"/>
                </a:cubicBezTo>
                <a:cubicBezTo>
                  <a:pt x="170574" y="27916"/>
                  <a:pt x="170390" y="27800"/>
                  <a:pt x="170204" y="27800"/>
                </a:cubicBezTo>
                <a:cubicBezTo>
                  <a:pt x="170056" y="27800"/>
                  <a:pt x="169907" y="27873"/>
                  <a:pt x="169738" y="28136"/>
                </a:cubicBezTo>
                <a:cubicBezTo>
                  <a:pt x="157534" y="29094"/>
                  <a:pt x="150766" y="36529"/>
                  <a:pt x="141477" y="43859"/>
                </a:cubicBezTo>
                <a:cubicBezTo>
                  <a:pt x="141470" y="43727"/>
                  <a:pt x="141431" y="43672"/>
                  <a:pt x="141372" y="43672"/>
                </a:cubicBezTo>
                <a:cubicBezTo>
                  <a:pt x="141101" y="43672"/>
                  <a:pt x="140393" y="44793"/>
                  <a:pt x="140103" y="44963"/>
                </a:cubicBezTo>
                <a:cubicBezTo>
                  <a:pt x="139811" y="45005"/>
                  <a:pt x="138582" y="45859"/>
                  <a:pt x="139145" y="45921"/>
                </a:cubicBezTo>
                <a:cubicBezTo>
                  <a:pt x="139136" y="45921"/>
                  <a:pt x="139126" y="45921"/>
                  <a:pt x="139117" y="45921"/>
                </a:cubicBezTo>
                <a:cubicBezTo>
                  <a:pt x="136846" y="45921"/>
                  <a:pt x="134171" y="50773"/>
                  <a:pt x="132736" y="50773"/>
                </a:cubicBezTo>
                <a:cubicBezTo>
                  <a:pt x="132661" y="50773"/>
                  <a:pt x="132590" y="50760"/>
                  <a:pt x="132522" y="50732"/>
                </a:cubicBezTo>
                <a:cubicBezTo>
                  <a:pt x="135438" y="34363"/>
                  <a:pt x="136875" y="13599"/>
                  <a:pt x="124942" y="0"/>
                </a:cubicBezTo>
                <a:close/>
              </a:path>
            </a:pathLst>
          </a:custGeom>
          <a:solidFill>
            <a:srgbClr val="9F3938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3"/>
          <p:cNvSpPr/>
          <p:nvPr/>
        </p:nvSpPr>
        <p:spPr>
          <a:xfrm>
            <a:off x="8786648" y="-99641"/>
            <a:ext cx="714702" cy="856160"/>
          </a:xfrm>
          <a:custGeom>
            <a:avLst/>
            <a:gdLst/>
            <a:ahLst/>
            <a:cxnLst/>
            <a:rect l="l" t="t" r="r" b="b"/>
            <a:pathLst>
              <a:path w="174424" h="208947" extrusionOk="0">
                <a:moveTo>
                  <a:pt x="126734" y="3545"/>
                </a:moveTo>
                <a:cubicBezTo>
                  <a:pt x="126740" y="3545"/>
                  <a:pt x="126698" y="3567"/>
                  <a:pt x="126566" y="3624"/>
                </a:cubicBezTo>
                <a:cubicBezTo>
                  <a:pt x="126646" y="3578"/>
                  <a:pt x="126726" y="3545"/>
                  <a:pt x="126734" y="3545"/>
                </a:cubicBezTo>
                <a:close/>
                <a:moveTo>
                  <a:pt x="103176" y="84151"/>
                </a:moveTo>
                <a:lnTo>
                  <a:pt x="103176" y="84151"/>
                </a:lnTo>
                <a:cubicBezTo>
                  <a:pt x="103181" y="84151"/>
                  <a:pt x="103163" y="84254"/>
                  <a:pt x="103178" y="84345"/>
                </a:cubicBezTo>
                <a:cubicBezTo>
                  <a:pt x="103158" y="84303"/>
                  <a:pt x="103158" y="84241"/>
                  <a:pt x="103158" y="84199"/>
                </a:cubicBezTo>
                <a:cubicBezTo>
                  <a:pt x="103169" y="84165"/>
                  <a:pt x="103174" y="84151"/>
                  <a:pt x="103176" y="84151"/>
                </a:cubicBezTo>
                <a:close/>
                <a:moveTo>
                  <a:pt x="56590" y="138891"/>
                </a:moveTo>
                <a:cubicBezTo>
                  <a:pt x="56548" y="139015"/>
                  <a:pt x="56487" y="139139"/>
                  <a:pt x="56445" y="139242"/>
                </a:cubicBezTo>
                <a:lnTo>
                  <a:pt x="56424" y="139242"/>
                </a:lnTo>
                <a:cubicBezTo>
                  <a:pt x="56486" y="139139"/>
                  <a:pt x="56548" y="139015"/>
                  <a:pt x="56590" y="138891"/>
                </a:cubicBezTo>
                <a:close/>
                <a:moveTo>
                  <a:pt x="124942" y="0"/>
                </a:moveTo>
                <a:lnTo>
                  <a:pt x="124942" y="0"/>
                </a:lnTo>
                <a:cubicBezTo>
                  <a:pt x="125983" y="2041"/>
                  <a:pt x="125920" y="4040"/>
                  <a:pt x="126795" y="6102"/>
                </a:cubicBezTo>
                <a:cubicBezTo>
                  <a:pt x="130627" y="18952"/>
                  <a:pt x="130065" y="30968"/>
                  <a:pt x="129023" y="45005"/>
                </a:cubicBezTo>
                <a:cubicBezTo>
                  <a:pt x="128190" y="49170"/>
                  <a:pt x="132918" y="52356"/>
                  <a:pt x="128628" y="54980"/>
                </a:cubicBezTo>
                <a:cubicBezTo>
                  <a:pt x="126358" y="56334"/>
                  <a:pt x="124754" y="60437"/>
                  <a:pt x="122088" y="60458"/>
                </a:cubicBezTo>
                <a:cubicBezTo>
                  <a:pt x="113508" y="46254"/>
                  <a:pt x="102075" y="15036"/>
                  <a:pt x="84727" y="12912"/>
                </a:cubicBezTo>
                <a:cubicBezTo>
                  <a:pt x="84471" y="12815"/>
                  <a:pt x="84244" y="12785"/>
                  <a:pt x="84032" y="12785"/>
                </a:cubicBezTo>
                <a:cubicBezTo>
                  <a:pt x="83689" y="12785"/>
                  <a:pt x="83382" y="12864"/>
                  <a:pt x="83049" y="12864"/>
                </a:cubicBezTo>
                <a:cubicBezTo>
                  <a:pt x="82834" y="12864"/>
                  <a:pt x="82608" y="12831"/>
                  <a:pt x="82353" y="12725"/>
                </a:cubicBezTo>
                <a:cubicBezTo>
                  <a:pt x="82209" y="12672"/>
                  <a:pt x="82065" y="12538"/>
                  <a:pt x="81921" y="12538"/>
                </a:cubicBezTo>
                <a:cubicBezTo>
                  <a:pt x="81836" y="12538"/>
                  <a:pt x="81751" y="12585"/>
                  <a:pt x="81665" y="12725"/>
                </a:cubicBezTo>
                <a:cubicBezTo>
                  <a:pt x="81603" y="12812"/>
                  <a:pt x="81526" y="12929"/>
                  <a:pt x="81465" y="12929"/>
                </a:cubicBezTo>
                <a:cubicBezTo>
                  <a:pt x="81424" y="12929"/>
                  <a:pt x="81391" y="12876"/>
                  <a:pt x="81374" y="12725"/>
                </a:cubicBezTo>
                <a:cubicBezTo>
                  <a:pt x="81314" y="12409"/>
                  <a:pt x="81245" y="12321"/>
                  <a:pt x="81160" y="12321"/>
                </a:cubicBezTo>
                <a:cubicBezTo>
                  <a:pt x="81053" y="12321"/>
                  <a:pt x="80920" y="12460"/>
                  <a:pt x="80742" y="12460"/>
                </a:cubicBezTo>
                <a:cubicBezTo>
                  <a:pt x="80669" y="12460"/>
                  <a:pt x="80588" y="12436"/>
                  <a:pt x="80499" y="12371"/>
                </a:cubicBezTo>
                <a:cubicBezTo>
                  <a:pt x="79818" y="12234"/>
                  <a:pt x="79319" y="11590"/>
                  <a:pt x="78663" y="11590"/>
                </a:cubicBezTo>
                <a:cubicBezTo>
                  <a:pt x="78616" y="11590"/>
                  <a:pt x="78569" y="11593"/>
                  <a:pt x="78521" y="11600"/>
                </a:cubicBezTo>
                <a:cubicBezTo>
                  <a:pt x="77667" y="11642"/>
                  <a:pt x="75043" y="11600"/>
                  <a:pt x="74959" y="12246"/>
                </a:cubicBezTo>
                <a:cubicBezTo>
                  <a:pt x="83144" y="17827"/>
                  <a:pt x="97618" y="31614"/>
                  <a:pt x="101554" y="45671"/>
                </a:cubicBezTo>
                <a:cubicBezTo>
                  <a:pt x="103491" y="53939"/>
                  <a:pt x="112425" y="59833"/>
                  <a:pt x="117777" y="64977"/>
                </a:cubicBezTo>
                <a:cubicBezTo>
                  <a:pt x="116226" y="65530"/>
                  <a:pt x="114748" y="65780"/>
                  <a:pt x="113326" y="65780"/>
                </a:cubicBezTo>
                <a:cubicBezTo>
                  <a:pt x="100025" y="65780"/>
                  <a:pt x="91791" y="43893"/>
                  <a:pt x="77032" y="43893"/>
                </a:cubicBezTo>
                <a:cubicBezTo>
                  <a:pt x="75138" y="43893"/>
                  <a:pt x="73136" y="44254"/>
                  <a:pt x="71003" y="45067"/>
                </a:cubicBezTo>
                <a:cubicBezTo>
                  <a:pt x="67316" y="45671"/>
                  <a:pt x="63755" y="47108"/>
                  <a:pt x="59965" y="47650"/>
                </a:cubicBezTo>
                <a:cubicBezTo>
                  <a:pt x="59841" y="47638"/>
                  <a:pt x="59719" y="47633"/>
                  <a:pt x="59596" y="47633"/>
                </a:cubicBezTo>
                <a:cubicBezTo>
                  <a:pt x="58171" y="47633"/>
                  <a:pt x="56808" y="48367"/>
                  <a:pt x="55217" y="48712"/>
                </a:cubicBezTo>
                <a:cubicBezTo>
                  <a:pt x="53301" y="50107"/>
                  <a:pt x="50906" y="48733"/>
                  <a:pt x="49219" y="50190"/>
                </a:cubicBezTo>
                <a:cubicBezTo>
                  <a:pt x="49805" y="50501"/>
                  <a:pt x="50266" y="50588"/>
                  <a:pt x="50681" y="50588"/>
                </a:cubicBezTo>
                <a:cubicBezTo>
                  <a:pt x="51203" y="50588"/>
                  <a:pt x="51654" y="50451"/>
                  <a:pt x="52193" y="50451"/>
                </a:cubicBezTo>
                <a:cubicBezTo>
                  <a:pt x="53036" y="50451"/>
                  <a:pt x="54096" y="50785"/>
                  <a:pt x="55987" y="52502"/>
                </a:cubicBezTo>
                <a:cubicBezTo>
                  <a:pt x="56659" y="52459"/>
                  <a:pt x="57325" y="52439"/>
                  <a:pt x="57984" y="52439"/>
                </a:cubicBezTo>
                <a:cubicBezTo>
                  <a:pt x="76670" y="52439"/>
                  <a:pt x="90613" y="69057"/>
                  <a:pt x="106906" y="75494"/>
                </a:cubicBezTo>
                <a:cubicBezTo>
                  <a:pt x="105684" y="78314"/>
                  <a:pt x="104044" y="79407"/>
                  <a:pt x="102031" y="79407"/>
                </a:cubicBezTo>
                <a:cubicBezTo>
                  <a:pt x="95080" y="79407"/>
                  <a:pt x="83686" y="66369"/>
                  <a:pt x="69738" y="66369"/>
                </a:cubicBezTo>
                <a:cubicBezTo>
                  <a:pt x="66248" y="66369"/>
                  <a:pt x="62599" y="67185"/>
                  <a:pt x="58819" y="69225"/>
                </a:cubicBezTo>
                <a:cubicBezTo>
                  <a:pt x="58587" y="69218"/>
                  <a:pt x="58357" y="69215"/>
                  <a:pt x="58128" y="69215"/>
                </a:cubicBezTo>
                <a:cubicBezTo>
                  <a:pt x="47502" y="69215"/>
                  <a:pt x="40989" y="76717"/>
                  <a:pt x="34037" y="84220"/>
                </a:cubicBezTo>
                <a:cubicBezTo>
                  <a:pt x="33099" y="84709"/>
                  <a:pt x="33454" y="85001"/>
                  <a:pt x="34102" y="85001"/>
                </a:cubicBezTo>
                <a:cubicBezTo>
                  <a:pt x="34750" y="85001"/>
                  <a:pt x="35692" y="84709"/>
                  <a:pt x="35932" y="84032"/>
                </a:cubicBezTo>
                <a:cubicBezTo>
                  <a:pt x="37140" y="83137"/>
                  <a:pt x="38389" y="82908"/>
                  <a:pt x="39431" y="81783"/>
                </a:cubicBezTo>
                <a:cubicBezTo>
                  <a:pt x="46037" y="76913"/>
                  <a:pt x="51859" y="75071"/>
                  <a:pt x="57411" y="75071"/>
                </a:cubicBezTo>
                <a:cubicBezTo>
                  <a:pt x="66982" y="75071"/>
                  <a:pt x="75747" y="80544"/>
                  <a:pt x="86330" y="85407"/>
                </a:cubicBezTo>
                <a:cubicBezTo>
                  <a:pt x="86561" y="85710"/>
                  <a:pt x="86936" y="85796"/>
                  <a:pt x="87378" y="85796"/>
                </a:cubicBezTo>
                <a:cubicBezTo>
                  <a:pt x="87961" y="85796"/>
                  <a:pt x="88661" y="85646"/>
                  <a:pt x="89303" y="85646"/>
                </a:cubicBezTo>
                <a:cubicBezTo>
                  <a:pt x="89711" y="85646"/>
                  <a:pt x="90096" y="85707"/>
                  <a:pt x="90412" y="85907"/>
                </a:cubicBezTo>
                <a:cubicBezTo>
                  <a:pt x="91563" y="86482"/>
                  <a:pt x="92854" y="86619"/>
                  <a:pt x="94137" y="86619"/>
                </a:cubicBezTo>
                <a:cubicBezTo>
                  <a:pt x="95176" y="86619"/>
                  <a:pt x="96210" y="86529"/>
                  <a:pt x="97160" y="86511"/>
                </a:cubicBezTo>
                <a:lnTo>
                  <a:pt x="97160" y="86511"/>
                </a:lnTo>
                <a:cubicBezTo>
                  <a:pt x="95899" y="87952"/>
                  <a:pt x="94292" y="90585"/>
                  <a:pt x="92191" y="90585"/>
                </a:cubicBezTo>
                <a:cubicBezTo>
                  <a:pt x="92106" y="90585"/>
                  <a:pt x="92019" y="90581"/>
                  <a:pt x="91933" y="90572"/>
                </a:cubicBezTo>
                <a:cubicBezTo>
                  <a:pt x="89889" y="90798"/>
                  <a:pt x="87977" y="90897"/>
                  <a:pt x="86179" y="90897"/>
                </a:cubicBezTo>
                <a:cubicBezTo>
                  <a:pt x="73841" y="90897"/>
                  <a:pt x="66849" y="86250"/>
                  <a:pt x="59184" y="86250"/>
                </a:cubicBezTo>
                <a:cubicBezTo>
                  <a:pt x="53874" y="86250"/>
                  <a:pt x="48241" y="88479"/>
                  <a:pt x="40284" y="96028"/>
                </a:cubicBezTo>
                <a:cubicBezTo>
                  <a:pt x="36327" y="97028"/>
                  <a:pt x="33891" y="101839"/>
                  <a:pt x="29788" y="102463"/>
                </a:cubicBezTo>
                <a:cubicBezTo>
                  <a:pt x="29568" y="102432"/>
                  <a:pt x="29346" y="102417"/>
                  <a:pt x="29128" y="102417"/>
                </a:cubicBezTo>
                <a:cubicBezTo>
                  <a:pt x="27355" y="102417"/>
                  <a:pt x="25856" y="103359"/>
                  <a:pt x="27496" y="103359"/>
                </a:cubicBezTo>
                <a:cubicBezTo>
                  <a:pt x="27763" y="103359"/>
                  <a:pt x="28114" y="103334"/>
                  <a:pt x="28559" y="103276"/>
                </a:cubicBezTo>
                <a:cubicBezTo>
                  <a:pt x="29503" y="103471"/>
                  <a:pt x="30344" y="103562"/>
                  <a:pt x="31112" y="103562"/>
                </a:cubicBezTo>
                <a:cubicBezTo>
                  <a:pt x="34748" y="103562"/>
                  <a:pt x="36714" y="101532"/>
                  <a:pt x="39930" y="99090"/>
                </a:cubicBezTo>
                <a:cubicBezTo>
                  <a:pt x="44128" y="96553"/>
                  <a:pt x="48095" y="95651"/>
                  <a:pt x="51930" y="95651"/>
                </a:cubicBezTo>
                <a:cubicBezTo>
                  <a:pt x="61352" y="95651"/>
                  <a:pt x="69976" y="101093"/>
                  <a:pt x="79257" y="101093"/>
                </a:cubicBezTo>
                <a:cubicBezTo>
                  <a:pt x="80742" y="101093"/>
                  <a:pt x="82244" y="100954"/>
                  <a:pt x="83769" y="100631"/>
                </a:cubicBezTo>
                <a:lnTo>
                  <a:pt x="83769" y="100631"/>
                </a:lnTo>
                <a:cubicBezTo>
                  <a:pt x="80693" y="105801"/>
                  <a:pt x="77840" y="107494"/>
                  <a:pt x="74804" y="107494"/>
                </a:cubicBezTo>
                <a:cubicBezTo>
                  <a:pt x="69039" y="107494"/>
                  <a:pt x="62618" y="101384"/>
                  <a:pt x="52768" y="101384"/>
                </a:cubicBezTo>
                <a:cubicBezTo>
                  <a:pt x="48774" y="101384"/>
                  <a:pt x="44216" y="102389"/>
                  <a:pt x="38910" y="105212"/>
                </a:cubicBezTo>
                <a:cubicBezTo>
                  <a:pt x="30829" y="108607"/>
                  <a:pt x="25644" y="112835"/>
                  <a:pt x="15960" y="113001"/>
                </a:cubicBezTo>
                <a:cubicBezTo>
                  <a:pt x="15852" y="112904"/>
                  <a:pt x="15763" y="112868"/>
                  <a:pt x="15684" y="112868"/>
                </a:cubicBezTo>
                <a:cubicBezTo>
                  <a:pt x="15471" y="112868"/>
                  <a:pt x="15325" y="113122"/>
                  <a:pt x="15060" y="113122"/>
                </a:cubicBezTo>
                <a:cubicBezTo>
                  <a:pt x="15022" y="113122"/>
                  <a:pt x="14982" y="113117"/>
                  <a:pt x="14939" y="113105"/>
                </a:cubicBezTo>
                <a:cubicBezTo>
                  <a:pt x="14955" y="112895"/>
                  <a:pt x="14913" y="112824"/>
                  <a:pt x="14840" y="112824"/>
                </a:cubicBezTo>
                <a:cubicBezTo>
                  <a:pt x="14687" y="112824"/>
                  <a:pt x="14397" y="113135"/>
                  <a:pt x="14205" y="113135"/>
                </a:cubicBezTo>
                <a:cubicBezTo>
                  <a:pt x="14116" y="113135"/>
                  <a:pt x="14048" y="113069"/>
                  <a:pt x="14023" y="112876"/>
                </a:cubicBezTo>
                <a:cubicBezTo>
                  <a:pt x="13346" y="113187"/>
                  <a:pt x="12630" y="113324"/>
                  <a:pt x="11894" y="113324"/>
                </a:cubicBezTo>
                <a:cubicBezTo>
                  <a:pt x="6610" y="113324"/>
                  <a:pt x="288" y="106291"/>
                  <a:pt x="36" y="106291"/>
                </a:cubicBezTo>
                <a:cubicBezTo>
                  <a:pt x="1" y="106291"/>
                  <a:pt x="82" y="106426"/>
                  <a:pt x="299" y="106733"/>
                </a:cubicBezTo>
                <a:cubicBezTo>
                  <a:pt x="5779" y="115796"/>
                  <a:pt x="13801" y="118602"/>
                  <a:pt x="22520" y="118602"/>
                </a:cubicBezTo>
                <a:cubicBezTo>
                  <a:pt x="31593" y="118602"/>
                  <a:pt x="41420" y="115564"/>
                  <a:pt x="49927" y="113376"/>
                </a:cubicBezTo>
                <a:lnTo>
                  <a:pt x="49927" y="113376"/>
                </a:lnTo>
                <a:cubicBezTo>
                  <a:pt x="49636" y="113573"/>
                  <a:pt x="49669" y="113657"/>
                  <a:pt x="49842" y="113657"/>
                </a:cubicBezTo>
                <a:cubicBezTo>
                  <a:pt x="50129" y="113657"/>
                  <a:pt x="50797" y="113429"/>
                  <a:pt x="51031" y="113105"/>
                </a:cubicBezTo>
                <a:cubicBezTo>
                  <a:pt x="51400" y="113265"/>
                  <a:pt x="51798" y="113322"/>
                  <a:pt x="52219" y="113322"/>
                </a:cubicBezTo>
                <a:cubicBezTo>
                  <a:pt x="53341" y="113322"/>
                  <a:pt x="54629" y="112910"/>
                  <a:pt x="55993" y="112910"/>
                </a:cubicBezTo>
                <a:cubicBezTo>
                  <a:pt x="56191" y="112910"/>
                  <a:pt x="56390" y="112919"/>
                  <a:pt x="56591" y="112939"/>
                </a:cubicBezTo>
                <a:cubicBezTo>
                  <a:pt x="56867" y="112894"/>
                  <a:pt x="57144" y="112875"/>
                  <a:pt x="57422" y="112875"/>
                </a:cubicBezTo>
                <a:cubicBezTo>
                  <a:pt x="58967" y="112875"/>
                  <a:pt x="60536" y="113461"/>
                  <a:pt x="62008" y="113461"/>
                </a:cubicBezTo>
                <a:cubicBezTo>
                  <a:pt x="62491" y="113461"/>
                  <a:pt x="62964" y="113398"/>
                  <a:pt x="63422" y="113230"/>
                </a:cubicBezTo>
                <a:cubicBezTo>
                  <a:pt x="64913" y="113547"/>
                  <a:pt x="66280" y="113622"/>
                  <a:pt x="67437" y="113622"/>
                </a:cubicBezTo>
                <a:cubicBezTo>
                  <a:pt x="68483" y="113622"/>
                  <a:pt x="69359" y="113561"/>
                  <a:pt x="70002" y="113561"/>
                </a:cubicBezTo>
                <a:cubicBezTo>
                  <a:pt x="72016" y="113561"/>
                  <a:pt x="71746" y="114163"/>
                  <a:pt x="67275" y="119145"/>
                </a:cubicBezTo>
                <a:cubicBezTo>
                  <a:pt x="65068" y="120665"/>
                  <a:pt x="64657" y="121028"/>
                  <a:pt x="64014" y="121028"/>
                </a:cubicBezTo>
                <a:cubicBezTo>
                  <a:pt x="63468" y="121028"/>
                  <a:pt x="62755" y="120766"/>
                  <a:pt x="60631" y="120728"/>
                </a:cubicBezTo>
                <a:cubicBezTo>
                  <a:pt x="53780" y="120978"/>
                  <a:pt x="44491" y="122165"/>
                  <a:pt x="38035" y="125476"/>
                </a:cubicBezTo>
                <a:cubicBezTo>
                  <a:pt x="32558" y="128287"/>
                  <a:pt x="9087" y="142387"/>
                  <a:pt x="12857" y="143740"/>
                </a:cubicBezTo>
                <a:cubicBezTo>
                  <a:pt x="20167" y="139742"/>
                  <a:pt x="29413" y="139388"/>
                  <a:pt x="37473" y="136805"/>
                </a:cubicBezTo>
                <a:cubicBezTo>
                  <a:pt x="42492" y="134764"/>
                  <a:pt x="47865" y="132453"/>
                  <a:pt x="53301" y="131557"/>
                </a:cubicBezTo>
                <a:cubicBezTo>
                  <a:pt x="54709" y="131343"/>
                  <a:pt x="57310" y="128960"/>
                  <a:pt x="58368" y="128960"/>
                </a:cubicBezTo>
                <a:cubicBezTo>
                  <a:pt x="58545" y="128960"/>
                  <a:pt x="58679" y="129027"/>
                  <a:pt x="58757" y="129183"/>
                </a:cubicBezTo>
                <a:cubicBezTo>
                  <a:pt x="54531" y="132635"/>
                  <a:pt x="52117" y="143164"/>
                  <a:pt x="46544" y="143164"/>
                </a:cubicBezTo>
                <a:cubicBezTo>
                  <a:pt x="45965" y="143164"/>
                  <a:pt x="45352" y="143050"/>
                  <a:pt x="44699" y="142803"/>
                </a:cubicBezTo>
                <a:cubicBezTo>
                  <a:pt x="28080" y="144740"/>
                  <a:pt x="9941" y="161692"/>
                  <a:pt x="10337" y="180852"/>
                </a:cubicBezTo>
                <a:cubicBezTo>
                  <a:pt x="12107" y="166670"/>
                  <a:pt x="25415" y="157298"/>
                  <a:pt x="38514" y="151550"/>
                </a:cubicBezTo>
                <a:cubicBezTo>
                  <a:pt x="42428" y="149966"/>
                  <a:pt x="44507" y="148765"/>
                  <a:pt x="45205" y="148765"/>
                </a:cubicBezTo>
                <a:cubicBezTo>
                  <a:pt x="46067" y="148765"/>
                  <a:pt x="44823" y="150597"/>
                  <a:pt x="42325" y="155798"/>
                </a:cubicBezTo>
                <a:cubicBezTo>
                  <a:pt x="23061" y="166732"/>
                  <a:pt x="20625" y="189307"/>
                  <a:pt x="14773" y="208946"/>
                </a:cubicBezTo>
                <a:cubicBezTo>
                  <a:pt x="17647" y="208634"/>
                  <a:pt x="17855" y="203261"/>
                  <a:pt x="20229" y="202053"/>
                </a:cubicBezTo>
                <a:cubicBezTo>
                  <a:pt x="24186" y="199554"/>
                  <a:pt x="24727" y="194805"/>
                  <a:pt x="28226" y="190682"/>
                </a:cubicBezTo>
                <a:cubicBezTo>
                  <a:pt x="41680" y="177332"/>
                  <a:pt x="41846" y="154799"/>
                  <a:pt x="54696" y="139846"/>
                </a:cubicBezTo>
                <a:cubicBezTo>
                  <a:pt x="55249" y="139275"/>
                  <a:pt x="56919" y="136348"/>
                  <a:pt x="57189" y="136348"/>
                </a:cubicBezTo>
                <a:cubicBezTo>
                  <a:pt x="57234" y="136348"/>
                  <a:pt x="57240" y="136430"/>
                  <a:pt x="57195" y="136618"/>
                </a:cubicBezTo>
                <a:cubicBezTo>
                  <a:pt x="51239" y="153716"/>
                  <a:pt x="60840" y="169939"/>
                  <a:pt x="51843" y="186392"/>
                </a:cubicBezTo>
                <a:cubicBezTo>
                  <a:pt x="51653" y="187503"/>
                  <a:pt x="51692" y="187993"/>
                  <a:pt x="51902" y="187993"/>
                </a:cubicBezTo>
                <a:cubicBezTo>
                  <a:pt x="53446" y="187993"/>
                  <a:pt x="64233" y="161594"/>
                  <a:pt x="61777" y="160568"/>
                </a:cubicBezTo>
                <a:cubicBezTo>
                  <a:pt x="63484" y="149280"/>
                  <a:pt x="58944" y="132952"/>
                  <a:pt x="67670" y="124414"/>
                </a:cubicBezTo>
                <a:lnTo>
                  <a:pt x="67670" y="124414"/>
                </a:lnTo>
                <a:cubicBezTo>
                  <a:pt x="66254" y="142636"/>
                  <a:pt x="73543" y="165941"/>
                  <a:pt x="66233" y="181144"/>
                </a:cubicBezTo>
                <a:cubicBezTo>
                  <a:pt x="88455" y="149259"/>
                  <a:pt x="59632" y="124039"/>
                  <a:pt x="80687" y="107836"/>
                </a:cubicBezTo>
                <a:cubicBezTo>
                  <a:pt x="81304" y="107100"/>
                  <a:pt x="81659" y="106799"/>
                  <a:pt x="81833" y="106799"/>
                </a:cubicBezTo>
                <a:cubicBezTo>
                  <a:pt x="82510" y="106799"/>
                  <a:pt x="80436" y="111367"/>
                  <a:pt x="80353" y="112626"/>
                </a:cubicBezTo>
                <a:cubicBezTo>
                  <a:pt x="77521" y="120978"/>
                  <a:pt x="81041" y="128558"/>
                  <a:pt x="82519" y="136618"/>
                </a:cubicBezTo>
                <a:cubicBezTo>
                  <a:pt x="82801" y="137040"/>
                  <a:pt x="82815" y="140017"/>
                  <a:pt x="83025" y="140017"/>
                </a:cubicBezTo>
                <a:cubicBezTo>
                  <a:pt x="83046" y="140017"/>
                  <a:pt x="83069" y="139987"/>
                  <a:pt x="83094" y="139923"/>
                </a:cubicBezTo>
                <a:lnTo>
                  <a:pt x="83094" y="139923"/>
                </a:lnTo>
                <a:cubicBezTo>
                  <a:pt x="78818" y="154947"/>
                  <a:pt x="85125" y="168646"/>
                  <a:pt x="85643" y="183663"/>
                </a:cubicBezTo>
                <a:cubicBezTo>
                  <a:pt x="88559" y="169773"/>
                  <a:pt x="82332" y="155465"/>
                  <a:pt x="89579" y="141803"/>
                </a:cubicBezTo>
                <a:cubicBezTo>
                  <a:pt x="95640" y="126101"/>
                  <a:pt x="84289" y="109669"/>
                  <a:pt x="90829" y="97278"/>
                </a:cubicBezTo>
                <a:cubicBezTo>
                  <a:pt x="93837" y="94330"/>
                  <a:pt x="96504" y="90944"/>
                  <a:pt x="97196" y="90944"/>
                </a:cubicBezTo>
                <a:cubicBezTo>
                  <a:pt x="97702" y="90944"/>
                  <a:pt x="97153" y="92752"/>
                  <a:pt x="94911" y="97861"/>
                </a:cubicBezTo>
                <a:cubicBezTo>
                  <a:pt x="91849" y="108919"/>
                  <a:pt x="95452" y="118957"/>
                  <a:pt x="97514" y="129308"/>
                </a:cubicBezTo>
                <a:cubicBezTo>
                  <a:pt x="96181" y="140658"/>
                  <a:pt x="91099" y="151862"/>
                  <a:pt x="95431" y="162796"/>
                </a:cubicBezTo>
                <a:cubicBezTo>
                  <a:pt x="95431" y="163696"/>
                  <a:pt x="96314" y="167491"/>
                  <a:pt x="96680" y="167491"/>
                </a:cubicBezTo>
                <a:cubicBezTo>
                  <a:pt x="96814" y="167491"/>
                  <a:pt x="96878" y="166986"/>
                  <a:pt x="96806" y="165649"/>
                </a:cubicBezTo>
                <a:cubicBezTo>
                  <a:pt x="93432" y="139159"/>
                  <a:pt x="113237" y="133848"/>
                  <a:pt x="100784" y="100693"/>
                </a:cubicBezTo>
                <a:cubicBezTo>
                  <a:pt x="101304" y="95653"/>
                  <a:pt x="100200" y="89301"/>
                  <a:pt x="103283" y="85053"/>
                </a:cubicBezTo>
                <a:cubicBezTo>
                  <a:pt x="103893" y="84376"/>
                  <a:pt x="104276" y="84005"/>
                  <a:pt x="104488" y="84005"/>
                </a:cubicBezTo>
                <a:cubicBezTo>
                  <a:pt x="104740" y="84005"/>
                  <a:pt x="104751" y="84526"/>
                  <a:pt x="104615" y="85678"/>
                </a:cubicBezTo>
                <a:cubicBezTo>
                  <a:pt x="104366" y="92134"/>
                  <a:pt x="106365" y="98236"/>
                  <a:pt x="108239" y="104358"/>
                </a:cubicBezTo>
                <a:cubicBezTo>
                  <a:pt x="107781" y="117958"/>
                  <a:pt x="109218" y="132786"/>
                  <a:pt x="119173" y="142741"/>
                </a:cubicBezTo>
                <a:cubicBezTo>
                  <a:pt x="119630" y="143249"/>
                  <a:pt x="122512" y="145396"/>
                  <a:pt x="122900" y="145396"/>
                </a:cubicBezTo>
                <a:cubicBezTo>
                  <a:pt x="122989" y="145396"/>
                  <a:pt x="122946" y="145283"/>
                  <a:pt x="122713" y="145011"/>
                </a:cubicBezTo>
                <a:cubicBezTo>
                  <a:pt x="105844" y="126017"/>
                  <a:pt x="117777" y="107586"/>
                  <a:pt x="113529" y="88010"/>
                </a:cubicBezTo>
                <a:cubicBezTo>
                  <a:pt x="112821" y="85407"/>
                  <a:pt x="111842" y="81825"/>
                  <a:pt x="110488" y="80159"/>
                </a:cubicBezTo>
                <a:cubicBezTo>
                  <a:pt x="108801" y="77951"/>
                  <a:pt x="110905" y="77202"/>
                  <a:pt x="112175" y="75535"/>
                </a:cubicBezTo>
                <a:cubicBezTo>
                  <a:pt x="112958" y="75520"/>
                  <a:pt x="114435" y="73327"/>
                  <a:pt x="114855" y="73327"/>
                </a:cubicBezTo>
                <a:cubicBezTo>
                  <a:pt x="114994" y="73327"/>
                  <a:pt x="115017" y="73567"/>
                  <a:pt x="114862" y="74203"/>
                </a:cubicBezTo>
                <a:cubicBezTo>
                  <a:pt x="115778" y="85803"/>
                  <a:pt x="118340" y="96674"/>
                  <a:pt x="125191" y="106379"/>
                </a:cubicBezTo>
                <a:cubicBezTo>
                  <a:pt x="128794" y="109752"/>
                  <a:pt x="129961" y="114730"/>
                  <a:pt x="132251" y="118708"/>
                </a:cubicBezTo>
                <a:cubicBezTo>
                  <a:pt x="132558" y="119683"/>
                  <a:pt x="133069" y="125103"/>
                  <a:pt x="133851" y="125103"/>
                </a:cubicBezTo>
                <a:cubicBezTo>
                  <a:pt x="133971" y="125103"/>
                  <a:pt x="134097" y="124975"/>
                  <a:pt x="134230" y="124685"/>
                </a:cubicBezTo>
                <a:cubicBezTo>
                  <a:pt x="133688" y="121186"/>
                  <a:pt x="132855" y="117062"/>
                  <a:pt x="133168" y="113334"/>
                </a:cubicBezTo>
                <a:cubicBezTo>
                  <a:pt x="131585" y="99048"/>
                  <a:pt x="120943" y="88343"/>
                  <a:pt x="120360" y="73515"/>
                </a:cubicBezTo>
                <a:lnTo>
                  <a:pt x="120360" y="73515"/>
                </a:lnTo>
                <a:cubicBezTo>
                  <a:pt x="127310" y="78454"/>
                  <a:pt x="136007" y="84827"/>
                  <a:pt x="145453" y="84827"/>
                </a:cubicBezTo>
                <a:cubicBezTo>
                  <a:pt x="147160" y="84827"/>
                  <a:pt x="148891" y="84619"/>
                  <a:pt x="150641" y="84157"/>
                </a:cubicBezTo>
                <a:cubicBezTo>
                  <a:pt x="152837" y="83579"/>
                  <a:pt x="154944" y="82788"/>
                  <a:pt x="157242" y="82788"/>
                </a:cubicBezTo>
                <a:cubicBezTo>
                  <a:pt x="157429" y="82788"/>
                  <a:pt x="157616" y="82793"/>
                  <a:pt x="157805" y="82804"/>
                </a:cubicBezTo>
                <a:cubicBezTo>
                  <a:pt x="159033" y="81512"/>
                  <a:pt x="156222" y="80929"/>
                  <a:pt x="155785" y="79951"/>
                </a:cubicBezTo>
                <a:cubicBezTo>
                  <a:pt x="151265" y="75515"/>
                  <a:pt x="145996" y="71579"/>
                  <a:pt x="140124" y="69788"/>
                </a:cubicBezTo>
                <a:cubicBezTo>
                  <a:pt x="136812" y="66622"/>
                  <a:pt x="115528" y="69392"/>
                  <a:pt x="124837" y="63706"/>
                </a:cubicBezTo>
                <a:cubicBezTo>
                  <a:pt x="127524" y="61416"/>
                  <a:pt x="130044" y="58354"/>
                  <a:pt x="133022" y="56376"/>
                </a:cubicBezTo>
                <a:cubicBezTo>
                  <a:pt x="136960" y="62070"/>
                  <a:pt x="142785" y="64985"/>
                  <a:pt x="148765" y="64985"/>
                </a:cubicBezTo>
                <a:cubicBezTo>
                  <a:pt x="152145" y="64985"/>
                  <a:pt x="155575" y="64053"/>
                  <a:pt x="158742" y="62165"/>
                </a:cubicBezTo>
                <a:cubicBezTo>
                  <a:pt x="153202" y="58687"/>
                  <a:pt x="145996" y="56792"/>
                  <a:pt x="139707" y="54626"/>
                </a:cubicBezTo>
                <a:cubicBezTo>
                  <a:pt x="139308" y="54420"/>
                  <a:pt x="138763" y="54360"/>
                  <a:pt x="138194" y="54360"/>
                </a:cubicBezTo>
                <a:cubicBezTo>
                  <a:pt x="137407" y="54360"/>
                  <a:pt x="136576" y="54475"/>
                  <a:pt x="136031" y="54475"/>
                </a:cubicBezTo>
                <a:cubicBezTo>
                  <a:pt x="135181" y="54475"/>
                  <a:pt x="135022" y="54196"/>
                  <a:pt x="136791" y="52773"/>
                </a:cubicBezTo>
                <a:cubicBezTo>
                  <a:pt x="146977" y="44254"/>
                  <a:pt x="158343" y="34921"/>
                  <a:pt x="172334" y="34921"/>
                </a:cubicBezTo>
                <a:cubicBezTo>
                  <a:pt x="172503" y="34921"/>
                  <a:pt x="172672" y="34922"/>
                  <a:pt x="172841" y="34925"/>
                </a:cubicBezTo>
                <a:cubicBezTo>
                  <a:pt x="174424" y="33530"/>
                  <a:pt x="173820" y="28677"/>
                  <a:pt x="173362" y="27011"/>
                </a:cubicBezTo>
                <a:lnTo>
                  <a:pt x="173362" y="27011"/>
                </a:lnTo>
                <a:cubicBezTo>
                  <a:pt x="172612" y="27282"/>
                  <a:pt x="171591" y="27698"/>
                  <a:pt x="170904" y="27907"/>
                </a:cubicBezTo>
                <a:cubicBezTo>
                  <a:pt x="170867" y="27913"/>
                  <a:pt x="170831" y="27916"/>
                  <a:pt x="170796" y="27916"/>
                </a:cubicBezTo>
                <a:cubicBezTo>
                  <a:pt x="170574" y="27916"/>
                  <a:pt x="170390" y="27800"/>
                  <a:pt x="170204" y="27800"/>
                </a:cubicBezTo>
                <a:cubicBezTo>
                  <a:pt x="170056" y="27800"/>
                  <a:pt x="169907" y="27873"/>
                  <a:pt x="169738" y="28136"/>
                </a:cubicBezTo>
                <a:cubicBezTo>
                  <a:pt x="157534" y="29094"/>
                  <a:pt x="150766" y="36529"/>
                  <a:pt x="141477" y="43859"/>
                </a:cubicBezTo>
                <a:cubicBezTo>
                  <a:pt x="141470" y="43727"/>
                  <a:pt x="141431" y="43672"/>
                  <a:pt x="141372" y="43672"/>
                </a:cubicBezTo>
                <a:cubicBezTo>
                  <a:pt x="141101" y="43672"/>
                  <a:pt x="140393" y="44793"/>
                  <a:pt x="140103" y="44963"/>
                </a:cubicBezTo>
                <a:cubicBezTo>
                  <a:pt x="139811" y="45005"/>
                  <a:pt x="138582" y="45859"/>
                  <a:pt x="139145" y="45921"/>
                </a:cubicBezTo>
                <a:cubicBezTo>
                  <a:pt x="139136" y="45921"/>
                  <a:pt x="139126" y="45921"/>
                  <a:pt x="139117" y="45921"/>
                </a:cubicBezTo>
                <a:cubicBezTo>
                  <a:pt x="136846" y="45921"/>
                  <a:pt x="134171" y="50773"/>
                  <a:pt x="132736" y="50773"/>
                </a:cubicBezTo>
                <a:cubicBezTo>
                  <a:pt x="132661" y="50773"/>
                  <a:pt x="132590" y="50760"/>
                  <a:pt x="132522" y="50732"/>
                </a:cubicBezTo>
                <a:cubicBezTo>
                  <a:pt x="135438" y="34363"/>
                  <a:pt x="136875" y="13599"/>
                  <a:pt x="124942" y="0"/>
                </a:cubicBezTo>
                <a:close/>
              </a:path>
            </a:pathLst>
          </a:custGeom>
          <a:solidFill>
            <a:srgbClr val="5A6C28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" name="Google Shape;103;p13"/>
          <p:cNvGrpSpPr/>
          <p:nvPr/>
        </p:nvGrpSpPr>
        <p:grpSpPr>
          <a:xfrm rot="2825560">
            <a:off x="8514810" y="3943410"/>
            <a:ext cx="661556" cy="1200414"/>
            <a:chOff x="6137550" y="1080425"/>
            <a:chExt cx="337250" cy="611950"/>
          </a:xfrm>
        </p:grpSpPr>
        <p:sp>
          <p:nvSpPr>
            <p:cNvPr id="104" name="Google Shape;104;p13"/>
            <p:cNvSpPr/>
            <p:nvPr/>
          </p:nvSpPr>
          <p:spPr>
            <a:xfrm>
              <a:off x="6165675" y="1080425"/>
              <a:ext cx="21625" cy="31050"/>
            </a:xfrm>
            <a:custGeom>
              <a:avLst/>
              <a:gdLst/>
              <a:ahLst/>
              <a:cxnLst/>
              <a:rect l="l" t="t" r="r" b="b"/>
              <a:pathLst>
                <a:path w="865" h="1242" extrusionOk="0">
                  <a:moveTo>
                    <a:pt x="705" y="1"/>
                  </a:moveTo>
                  <a:cubicBezTo>
                    <a:pt x="649" y="1"/>
                    <a:pt x="592" y="18"/>
                    <a:pt x="549" y="51"/>
                  </a:cubicBezTo>
                  <a:cubicBezTo>
                    <a:pt x="521" y="79"/>
                    <a:pt x="494" y="106"/>
                    <a:pt x="473" y="141"/>
                  </a:cubicBezTo>
                  <a:cubicBezTo>
                    <a:pt x="309" y="435"/>
                    <a:pt x="158" y="730"/>
                    <a:pt x="28" y="1018"/>
                  </a:cubicBezTo>
                  <a:lnTo>
                    <a:pt x="28" y="1025"/>
                  </a:lnTo>
                  <a:cubicBezTo>
                    <a:pt x="0" y="1066"/>
                    <a:pt x="0" y="1121"/>
                    <a:pt x="21" y="1169"/>
                  </a:cubicBezTo>
                  <a:cubicBezTo>
                    <a:pt x="34" y="1203"/>
                    <a:pt x="69" y="1231"/>
                    <a:pt x="110" y="1238"/>
                  </a:cubicBezTo>
                  <a:cubicBezTo>
                    <a:pt x="126" y="1240"/>
                    <a:pt x="141" y="1242"/>
                    <a:pt x="157" y="1242"/>
                  </a:cubicBezTo>
                  <a:cubicBezTo>
                    <a:pt x="262" y="1242"/>
                    <a:pt x="357" y="1183"/>
                    <a:pt x="405" y="1087"/>
                  </a:cubicBezTo>
                  <a:cubicBezTo>
                    <a:pt x="535" y="799"/>
                    <a:pt x="679" y="518"/>
                    <a:pt x="830" y="243"/>
                  </a:cubicBezTo>
                  <a:cubicBezTo>
                    <a:pt x="857" y="195"/>
                    <a:pt x="864" y="141"/>
                    <a:pt x="850" y="93"/>
                  </a:cubicBezTo>
                  <a:cubicBezTo>
                    <a:pt x="837" y="51"/>
                    <a:pt x="809" y="24"/>
                    <a:pt x="775" y="10"/>
                  </a:cubicBezTo>
                  <a:cubicBezTo>
                    <a:pt x="752" y="4"/>
                    <a:pt x="728" y="1"/>
                    <a:pt x="7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6143900" y="1146675"/>
              <a:ext cx="16125" cy="32250"/>
            </a:xfrm>
            <a:custGeom>
              <a:avLst/>
              <a:gdLst/>
              <a:ahLst/>
              <a:cxnLst/>
              <a:rect l="l" t="t" r="r" b="b"/>
              <a:pathLst>
                <a:path w="645" h="1290" extrusionOk="0">
                  <a:moveTo>
                    <a:pt x="486" y="0"/>
                  </a:moveTo>
                  <a:cubicBezTo>
                    <a:pt x="369" y="0"/>
                    <a:pt x="266" y="80"/>
                    <a:pt x="226" y="192"/>
                  </a:cubicBezTo>
                  <a:cubicBezTo>
                    <a:pt x="144" y="494"/>
                    <a:pt x="69" y="803"/>
                    <a:pt x="7" y="1111"/>
                  </a:cubicBezTo>
                  <a:cubicBezTo>
                    <a:pt x="0" y="1153"/>
                    <a:pt x="7" y="1201"/>
                    <a:pt x="34" y="1235"/>
                  </a:cubicBezTo>
                  <a:cubicBezTo>
                    <a:pt x="62" y="1269"/>
                    <a:pt x="103" y="1290"/>
                    <a:pt x="151" y="1290"/>
                  </a:cubicBezTo>
                  <a:cubicBezTo>
                    <a:pt x="226" y="1290"/>
                    <a:pt x="302" y="1255"/>
                    <a:pt x="357" y="1201"/>
                  </a:cubicBezTo>
                  <a:cubicBezTo>
                    <a:pt x="384" y="1166"/>
                    <a:pt x="405" y="1132"/>
                    <a:pt x="412" y="1091"/>
                  </a:cubicBezTo>
                  <a:cubicBezTo>
                    <a:pt x="473" y="789"/>
                    <a:pt x="549" y="487"/>
                    <a:pt x="624" y="192"/>
                  </a:cubicBezTo>
                  <a:cubicBezTo>
                    <a:pt x="645" y="151"/>
                    <a:pt x="638" y="103"/>
                    <a:pt x="610" y="62"/>
                  </a:cubicBezTo>
                  <a:cubicBezTo>
                    <a:pt x="583" y="28"/>
                    <a:pt x="542" y="7"/>
                    <a:pt x="501" y="0"/>
                  </a:cubicBezTo>
                  <a:cubicBezTo>
                    <a:pt x="496" y="0"/>
                    <a:pt x="491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6137550" y="1215025"/>
              <a:ext cx="11000" cy="32175"/>
            </a:xfrm>
            <a:custGeom>
              <a:avLst/>
              <a:gdLst/>
              <a:ahLst/>
              <a:cxnLst/>
              <a:rect l="l" t="t" r="r" b="b"/>
              <a:pathLst>
                <a:path w="440" h="1287" extrusionOk="0">
                  <a:moveTo>
                    <a:pt x="286" y="1"/>
                  </a:moveTo>
                  <a:cubicBezTo>
                    <a:pt x="278" y="1"/>
                    <a:pt x="269" y="1"/>
                    <a:pt x="261" y="3"/>
                  </a:cubicBezTo>
                  <a:cubicBezTo>
                    <a:pt x="213" y="3"/>
                    <a:pt x="172" y="23"/>
                    <a:pt x="131" y="51"/>
                  </a:cubicBezTo>
                  <a:cubicBezTo>
                    <a:pt x="76" y="92"/>
                    <a:pt x="35" y="153"/>
                    <a:pt x="28" y="222"/>
                  </a:cubicBezTo>
                  <a:cubicBezTo>
                    <a:pt x="7" y="524"/>
                    <a:pt x="0" y="832"/>
                    <a:pt x="0" y="1141"/>
                  </a:cubicBezTo>
                  <a:lnTo>
                    <a:pt x="0" y="1148"/>
                  </a:lnTo>
                  <a:cubicBezTo>
                    <a:pt x="0" y="1175"/>
                    <a:pt x="7" y="1203"/>
                    <a:pt x="21" y="1230"/>
                  </a:cubicBezTo>
                  <a:cubicBezTo>
                    <a:pt x="28" y="1237"/>
                    <a:pt x="35" y="1244"/>
                    <a:pt x="42" y="1251"/>
                  </a:cubicBezTo>
                  <a:cubicBezTo>
                    <a:pt x="76" y="1273"/>
                    <a:pt x="119" y="1287"/>
                    <a:pt x="160" y="1287"/>
                  </a:cubicBezTo>
                  <a:cubicBezTo>
                    <a:pt x="169" y="1287"/>
                    <a:pt x="177" y="1286"/>
                    <a:pt x="186" y="1285"/>
                  </a:cubicBezTo>
                  <a:cubicBezTo>
                    <a:pt x="247" y="1271"/>
                    <a:pt x="309" y="1237"/>
                    <a:pt x="350" y="1189"/>
                  </a:cubicBezTo>
                  <a:cubicBezTo>
                    <a:pt x="391" y="1148"/>
                    <a:pt x="412" y="1100"/>
                    <a:pt x="412" y="1045"/>
                  </a:cubicBezTo>
                  <a:cubicBezTo>
                    <a:pt x="412" y="743"/>
                    <a:pt x="419" y="448"/>
                    <a:pt x="439" y="153"/>
                  </a:cubicBezTo>
                  <a:cubicBezTo>
                    <a:pt x="439" y="112"/>
                    <a:pt x="426" y="71"/>
                    <a:pt x="398" y="37"/>
                  </a:cubicBezTo>
                  <a:cubicBezTo>
                    <a:pt x="370" y="14"/>
                    <a:pt x="327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6139950" y="1282125"/>
              <a:ext cx="13750" cy="31500"/>
            </a:xfrm>
            <a:custGeom>
              <a:avLst/>
              <a:gdLst/>
              <a:ahLst/>
              <a:cxnLst/>
              <a:rect l="l" t="t" r="r" b="b"/>
              <a:pathLst>
                <a:path w="550" h="1260" extrusionOk="0">
                  <a:moveTo>
                    <a:pt x="258" y="0"/>
                  </a:moveTo>
                  <a:cubicBezTo>
                    <a:pt x="241" y="0"/>
                    <a:pt x="224" y="2"/>
                    <a:pt x="206" y="7"/>
                  </a:cubicBezTo>
                  <a:cubicBezTo>
                    <a:pt x="172" y="21"/>
                    <a:pt x="138" y="34"/>
                    <a:pt x="110" y="55"/>
                  </a:cubicBezTo>
                  <a:cubicBezTo>
                    <a:pt x="42" y="103"/>
                    <a:pt x="0" y="178"/>
                    <a:pt x="7" y="261"/>
                  </a:cubicBezTo>
                  <a:cubicBezTo>
                    <a:pt x="42" y="549"/>
                    <a:pt x="83" y="843"/>
                    <a:pt x="131" y="1145"/>
                  </a:cubicBezTo>
                  <a:cubicBezTo>
                    <a:pt x="138" y="1166"/>
                    <a:pt x="144" y="1186"/>
                    <a:pt x="158" y="1200"/>
                  </a:cubicBezTo>
                  <a:cubicBezTo>
                    <a:pt x="165" y="1214"/>
                    <a:pt x="179" y="1227"/>
                    <a:pt x="192" y="1234"/>
                  </a:cubicBezTo>
                  <a:cubicBezTo>
                    <a:pt x="222" y="1251"/>
                    <a:pt x="256" y="1260"/>
                    <a:pt x="289" y="1260"/>
                  </a:cubicBezTo>
                  <a:cubicBezTo>
                    <a:pt x="310" y="1260"/>
                    <a:pt x="331" y="1256"/>
                    <a:pt x="350" y="1248"/>
                  </a:cubicBezTo>
                  <a:cubicBezTo>
                    <a:pt x="405" y="1234"/>
                    <a:pt x="446" y="1207"/>
                    <a:pt x="480" y="1166"/>
                  </a:cubicBezTo>
                  <a:cubicBezTo>
                    <a:pt x="528" y="1118"/>
                    <a:pt x="549" y="1056"/>
                    <a:pt x="542" y="994"/>
                  </a:cubicBezTo>
                  <a:cubicBezTo>
                    <a:pt x="494" y="720"/>
                    <a:pt x="453" y="425"/>
                    <a:pt x="419" y="123"/>
                  </a:cubicBezTo>
                  <a:cubicBezTo>
                    <a:pt x="412" y="89"/>
                    <a:pt x="391" y="55"/>
                    <a:pt x="364" y="34"/>
                  </a:cubicBezTo>
                  <a:cubicBezTo>
                    <a:pt x="331" y="11"/>
                    <a:pt x="295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6152125" y="1346925"/>
              <a:ext cx="17000" cy="30525"/>
            </a:xfrm>
            <a:custGeom>
              <a:avLst/>
              <a:gdLst/>
              <a:ahLst/>
              <a:cxnLst/>
              <a:rect l="l" t="t" r="r" b="b"/>
              <a:pathLst>
                <a:path w="680" h="1221" extrusionOk="0">
                  <a:moveTo>
                    <a:pt x="271" y="0"/>
                  </a:moveTo>
                  <a:cubicBezTo>
                    <a:pt x="242" y="0"/>
                    <a:pt x="213" y="7"/>
                    <a:pt x="185" y="21"/>
                  </a:cubicBezTo>
                  <a:cubicBezTo>
                    <a:pt x="158" y="28"/>
                    <a:pt x="137" y="41"/>
                    <a:pt x="117" y="55"/>
                  </a:cubicBezTo>
                  <a:cubicBezTo>
                    <a:pt x="41" y="103"/>
                    <a:pt x="0" y="192"/>
                    <a:pt x="14" y="281"/>
                  </a:cubicBezTo>
                  <a:cubicBezTo>
                    <a:pt x="89" y="549"/>
                    <a:pt x="172" y="837"/>
                    <a:pt x="261" y="1125"/>
                  </a:cubicBezTo>
                  <a:lnTo>
                    <a:pt x="261" y="1132"/>
                  </a:lnTo>
                  <a:cubicBezTo>
                    <a:pt x="268" y="1138"/>
                    <a:pt x="275" y="1152"/>
                    <a:pt x="288" y="1159"/>
                  </a:cubicBezTo>
                  <a:cubicBezTo>
                    <a:pt x="295" y="1180"/>
                    <a:pt x="316" y="1193"/>
                    <a:pt x="336" y="1200"/>
                  </a:cubicBezTo>
                  <a:cubicBezTo>
                    <a:pt x="364" y="1214"/>
                    <a:pt x="393" y="1221"/>
                    <a:pt x="422" y="1221"/>
                  </a:cubicBezTo>
                  <a:cubicBezTo>
                    <a:pt x="451" y="1221"/>
                    <a:pt x="480" y="1214"/>
                    <a:pt x="508" y="1200"/>
                  </a:cubicBezTo>
                  <a:cubicBezTo>
                    <a:pt x="549" y="1186"/>
                    <a:pt x="583" y="1159"/>
                    <a:pt x="611" y="1125"/>
                  </a:cubicBezTo>
                  <a:cubicBezTo>
                    <a:pt x="659" y="1077"/>
                    <a:pt x="679" y="1001"/>
                    <a:pt x="666" y="933"/>
                  </a:cubicBezTo>
                  <a:cubicBezTo>
                    <a:pt x="583" y="665"/>
                    <a:pt x="494" y="384"/>
                    <a:pt x="426" y="103"/>
                  </a:cubicBezTo>
                  <a:cubicBezTo>
                    <a:pt x="412" y="69"/>
                    <a:pt x="391" y="34"/>
                    <a:pt x="357" y="21"/>
                  </a:cubicBezTo>
                  <a:cubicBezTo>
                    <a:pt x="329" y="7"/>
                    <a:pt x="300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3"/>
            <p:cNvSpPr/>
            <p:nvPr/>
          </p:nvSpPr>
          <p:spPr>
            <a:xfrm>
              <a:off x="6173200" y="1408500"/>
              <a:ext cx="19750" cy="29300"/>
            </a:xfrm>
            <a:custGeom>
              <a:avLst/>
              <a:gdLst/>
              <a:ahLst/>
              <a:cxnLst/>
              <a:rect l="l" t="t" r="r" b="b"/>
              <a:pathLst>
                <a:path w="790" h="1172" extrusionOk="0">
                  <a:moveTo>
                    <a:pt x="271" y="1"/>
                  </a:moveTo>
                  <a:cubicBezTo>
                    <a:pt x="234" y="1"/>
                    <a:pt x="199" y="10"/>
                    <a:pt x="165" y="26"/>
                  </a:cubicBezTo>
                  <a:cubicBezTo>
                    <a:pt x="152" y="33"/>
                    <a:pt x="138" y="47"/>
                    <a:pt x="124" y="54"/>
                  </a:cubicBezTo>
                  <a:cubicBezTo>
                    <a:pt x="42" y="109"/>
                    <a:pt x="1" y="205"/>
                    <a:pt x="28" y="301"/>
                  </a:cubicBezTo>
                  <a:cubicBezTo>
                    <a:pt x="145" y="575"/>
                    <a:pt x="261" y="842"/>
                    <a:pt x="378" y="1096"/>
                  </a:cubicBezTo>
                  <a:cubicBezTo>
                    <a:pt x="392" y="1124"/>
                    <a:pt x="419" y="1151"/>
                    <a:pt x="453" y="1165"/>
                  </a:cubicBezTo>
                  <a:cubicBezTo>
                    <a:pt x="474" y="1169"/>
                    <a:pt x="495" y="1172"/>
                    <a:pt x="515" y="1172"/>
                  </a:cubicBezTo>
                  <a:cubicBezTo>
                    <a:pt x="556" y="1172"/>
                    <a:pt x="595" y="1163"/>
                    <a:pt x="632" y="1144"/>
                  </a:cubicBezTo>
                  <a:cubicBezTo>
                    <a:pt x="666" y="1124"/>
                    <a:pt x="693" y="1103"/>
                    <a:pt x="721" y="1076"/>
                  </a:cubicBezTo>
                  <a:cubicBezTo>
                    <a:pt x="776" y="1021"/>
                    <a:pt x="789" y="945"/>
                    <a:pt x="762" y="870"/>
                  </a:cubicBezTo>
                  <a:cubicBezTo>
                    <a:pt x="645" y="616"/>
                    <a:pt x="529" y="349"/>
                    <a:pt x="419" y="88"/>
                  </a:cubicBezTo>
                  <a:cubicBezTo>
                    <a:pt x="405" y="54"/>
                    <a:pt x="378" y="26"/>
                    <a:pt x="344" y="13"/>
                  </a:cubicBezTo>
                  <a:cubicBezTo>
                    <a:pt x="319" y="5"/>
                    <a:pt x="295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3"/>
            <p:cNvSpPr/>
            <p:nvPr/>
          </p:nvSpPr>
          <p:spPr>
            <a:xfrm>
              <a:off x="6201500" y="1466450"/>
              <a:ext cx="22300" cy="27875"/>
            </a:xfrm>
            <a:custGeom>
              <a:avLst/>
              <a:gdLst/>
              <a:ahLst/>
              <a:cxnLst/>
              <a:rect l="l" t="t" r="r" b="b"/>
              <a:pathLst>
                <a:path w="892" h="1115" extrusionOk="0">
                  <a:moveTo>
                    <a:pt x="281" y="0"/>
                  </a:moveTo>
                  <a:cubicBezTo>
                    <a:pt x="233" y="0"/>
                    <a:pt x="185" y="15"/>
                    <a:pt x="144" y="40"/>
                  </a:cubicBezTo>
                  <a:lnTo>
                    <a:pt x="124" y="54"/>
                  </a:lnTo>
                  <a:cubicBezTo>
                    <a:pt x="35" y="109"/>
                    <a:pt x="0" y="218"/>
                    <a:pt x="41" y="314"/>
                  </a:cubicBezTo>
                  <a:cubicBezTo>
                    <a:pt x="185" y="568"/>
                    <a:pt x="336" y="815"/>
                    <a:pt x="480" y="1055"/>
                  </a:cubicBezTo>
                  <a:cubicBezTo>
                    <a:pt x="501" y="1082"/>
                    <a:pt x="535" y="1110"/>
                    <a:pt x="576" y="1110"/>
                  </a:cubicBezTo>
                  <a:cubicBezTo>
                    <a:pt x="592" y="1113"/>
                    <a:pt x="608" y="1115"/>
                    <a:pt x="624" y="1115"/>
                  </a:cubicBezTo>
                  <a:cubicBezTo>
                    <a:pt x="672" y="1115"/>
                    <a:pt x="720" y="1100"/>
                    <a:pt x="762" y="1069"/>
                  </a:cubicBezTo>
                  <a:cubicBezTo>
                    <a:pt x="782" y="1055"/>
                    <a:pt x="796" y="1041"/>
                    <a:pt x="816" y="1021"/>
                  </a:cubicBezTo>
                  <a:cubicBezTo>
                    <a:pt x="871" y="966"/>
                    <a:pt x="892" y="877"/>
                    <a:pt x="851" y="801"/>
                  </a:cubicBezTo>
                  <a:cubicBezTo>
                    <a:pt x="700" y="561"/>
                    <a:pt x="556" y="314"/>
                    <a:pt x="412" y="67"/>
                  </a:cubicBezTo>
                  <a:cubicBezTo>
                    <a:pt x="398" y="40"/>
                    <a:pt x="364" y="13"/>
                    <a:pt x="329" y="6"/>
                  </a:cubicBezTo>
                  <a:cubicBezTo>
                    <a:pt x="314" y="2"/>
                    <a:pt x="297" y="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6237325" y="1519850"/>
              <a:ext cx="24550" cy="26275"/>
            </a:xfrm>
            <a:custGeom>
              <a:avLst/>
              <a:gdLst/>
              <a:ahLst/>
              <a:cxnLst/>
              <a:rect l="l" t="t" r="r" b="b"/>
              <a:pathLst>
                <a:path w="982" h="1051" extrusionOk="0">
                  <a:moveTo>
                    <a:pt x="269" y="1"/>
                  </a:moveTo>
                  <a:cubicBezTo>
                    <a:pt x="218" y="1"/>
                    <a:pt x="162" y="20"/>
                    <a:pt x="110" y="57"/>
                  </a:cubicBezTo>
                  <a:cubicBezTo>
                    <a:pt x="55" y="98"/>
                    <a:pt x="21" y="153"/>
                    <a:pt x="7" y="215"/>
                  </a:cubicBezTo>
                  <a:cubicBezTo>
                    <a:pt x="1" y="256"/>
                    <a:pt x="14" y="297"/>
                    <a:pt x="35" y="332"/>
                  </a:cubicBezTo>
                  <a:cubicBezTo>
                    <a:pt x="206" y="551"/>
                    <a:pt x="391" y="777"/>
                    <a:pt x="577" y="997"/>
                  </a:cubicBezTo>
                  <a:cubicBezTo>
                    <a:pt x="616" y="1033"/>
                    <a:pt x="665" y="1050"/>
                    <a:pt x="714" y="1050"/>
                  </a:cubicBezTo>
                  <a:cubicBezTo>
                    <a:pt x="767" y="1050"/>
                    <a:pt x="822" y="1029"/>
                    <a:pt x="865" y="990"/>
                  </a:cubicBezTo>
                  <a:cubicBezTo>
                    <a:pt x="878" y="976"/>
                    <a:pt x="892" y="969"/>
                    <a:pt x="899" y="956"/>
                  </a:cubicBezTo>
                  <a:cubicBezTo>
                    <a:pt x="967" y="894"/>
                    <a:pt x="981" y="791"/>
                    <a:pt x="926" y="716"/>
                  </a:cubicBezTo>
                  <a:cubicBezTo>
                    <a:pt x="748" y="503"/>
                    <a:pt x="570" y="284"/>
                    <a:pt x="391" y="57"/>
                  </a:cubicBezTo>
                  <a:cubicBezTo>
                    <a:pt x="364" y="20"/>
                    <a:pt x="319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6280175" y="1567875"/>
              <a:ext cx="26600" cy="24325"/>
            </a:xfrm>
            <a:custGeom>
              <a:avLst/>
              <a:gdLst/>
              <a:ahLst/>
              <a:cxnLst/>
              <a:rect l="l" t="t" r="r" b="b"/>
              <a:pathLst>
                <a:path w="1064" h="973" extrusionOk="0">
                  <a:moveTo>
                    <a:pt x="253" y="0"/>
                  </a:moveTo>
                  <a:cubicBezTo>
                    <a:pt x="202" y="0"/>
                    <a:pt x="151" y="19"/>
                    <a:pt x="111" y="56"/>
                  </a:cubicBezTo>
                  <a:cubicBezTo>
                    <a:pt x="104" y="63"/>
                    <a:pt x="90" y="70"/>
                    <a:pt x="83" y="77"/>
                  </a:cubicBezTo>
                  <a:cubicBezTo>
                    <a:pt x="35" y="118"/>
                    <a:pt x="8" y="180"/>
                    <a:pt x="8" y="242"/>
                  </a:cubicBezTo>
                  <a:cubicBezTo>
                    <a:pt x="1" y="269"/>
                    <a:pt x="15" y="303"/>
                    <a:pt x="28" y="324"/>
                  </a:cubicBezTo>
                  <a:cubicBezTo>
                    <a:pt x="35" y="331"/>
                    <a:pt x="42" y="338"/>
                    <a:pt x="42" y="344"/>
                  </a:cubicBezTo>
                  <a:cubicBezTo>
                    <a:pt x="255" y="543"/>
                    <a:pt x="460" y="742"/>
                    <a:pt x="680" y="934"/>
                  </a:cubicBezTo>
                  <a:cubicBezTo>
                    <a:pt x="716" y="959"/>
                    <a:pt x="759" y="972"/>
                    <a:pt x="801" y="972"/>
                  </a:cubicBezTo>
                  <a:cubicBezTo>
                    <a:pt x="862" y="972"/>
                    <a:pt x="923" y="946"/>
                    <a:pt x="968" y="893"/>
                  </a:cubicBezTo>
                  <a:lnTo>
                    <a:pt x="988" y="879"/>
                  </a:lnTo>
                  <a:cubicBezTo>
                    <a:pt x="1057" y="811"/>
                    <a:pt x="1064" y="701"/>
                    <a:pt x="1002" y="632"/>
                  </a:cubicBezTo>
                  <a:cubicBezTo>
                    <a:pt x="796" y="440"/>
                    <a:pt x="584" y="248"/>
                    <a:pt x="378" y="43"/>
                  </a:cubicBezTo>
                  <a:cubicBezTo>
                    <a:pt x="340" y="14"/>
                    <a:pt x="297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3"/>
            <p:cNvSpPr/>
            <p:nvPr/>
          </p:nvSpPr>
          <p:spPr>
            <a:xfrm>
              <a:off x="6329225" y="1609975"/>
              <a:ext cx="28300" cy="22100"/>
            </a:xfrm>
            <a:custGeom>
              <a:avLst/>
              <a:gdLst/>
              <a:ahLst/>
              <a:cxnLst/>
              <a:rect l="l" t="t" r="r" b="b"/>
              <a:pathLst>
                <a:path w="1132" h="884" extrusionOk="0">
                  <a:moveTo>
                    <a:pt x="255" y="0"/>
                  </a:moveTo>
                  <a:cubicBezTo>
                    <a:pt x="204" y="0"/>
                    <a:pt x="152" y="18"/>
                    <a:pt x="110" y="53"/>
                  </a:cubicBezTo>
                  <a:cubicBezTo>
                    <a:pt x="96" y="66"/>
                    <a:pt x="83" y="80"/>
                    <a:pt x="69" y="94"/>
                  </a:cubicBezTo>
                  <a:cubicBezTo>
                    <a:pt x="28" y="135"/>
                    <a:pt x="0" y="197"/>
                    <a:pt x="7" y="258"/>
                  </a:cubicBezTo>
                  <a:cubicBezTo>
                    <a:pt x="7" y="279"/>
                    <a:pt x="21" y="306"/>
                    <a:pt x="35" y="327"/>
                  </a:cubicBezTo>
                  <a:cubicBezTo>
                    <a:pt x="41" y="334"/>
                    <a:pt x="48" y="341"/>
                    <a:pt x="62" y="347"/>
                  </a:cubicBezTo>
                  <a:cubicBezTo>
                    <a:pt x="309" y="533"/>
                    <a:pt x="542" y="704"/>
                    <a:pt x="768" y="855"/>
                  </a:cubicBezTo>
                  <a:cubicBezTo>
                    <a:pt x="805" y="874"/>
                    <a:pt x="843" y="883"/>
                    <a:pt x="880" y="883"/>
                  </a:cubicBezTo>
                  <a:cubicBezTo>
                    <a:pt x="949" y="883"/>
                    <a:pt x="1014" y="853"/>
                    <a:pt x="1063" y="800"/>
                  </a:cubicBezTo>
                  <a:lnTo>
                    <a:pt x="1070" y="786"/>
                  </a:lnTo>
                  <a:cubicBezTo>
                    <a:pt x="1111" y="738"/>
                    <a:pt x="1132" y="683"/>
                    <a:pt x="1125" y="622"/>
                  </a:cubicBezTo>
                  <a:cubicBezTo>
                    <a:pt x="1118" y="587"/>
                    <a:pt x="1097" y="553"/>
                    <a:pt x="1070" y="533"/>
                  </a:cubicBezTo>
                  <a:cubicBezTo>
                    <a:pt x="823" y="361"/>
                    <a:pt x="597" y="203"/>
                    <a:pt x="391" y="46"/>
                  </a:cubicBezTo>
                  <a:lnTo>
                    <a:pt x="371" y="32"/>
                  </a:ln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3"/>
            <p:cNvSpPr/>
            <p:nvPr/>
          </p:nvSpPr>
          <p:spPr>
            <a:xfrm>
              <a:off x="6383900" y="1645725"/>
              <a:ext cx="30025" cy="19950"/>
            </a:xfrm>
            <a:custGeom>
              <a:avLst/>
              <a:gdLst/>
              <a:ahLst/>
              <a:cxnLst/>
              <a:rect l="l" t="t" r="r" b="b"/>
              <a:pathLst>
                <a:path w="1201" h="798" extrusionOk="0">
                  <a:moveTo>
                    <a:pt x="252" y="1"/>
                  </a:moveTo>
                  <a:cubicBezTo>
                    <a:pt x="202" y="1"/>
                    <a:pt x="152" y="18"/>
                    <a:pt x="111" y="56"/>
                  </a:cubicBezTo>
                  <a:cubicBezTo>
                    <a:pt x="83" y="70"/>
                    <a:pt x="63" y="90"/>
                    <a:pt x="49" y="118"/>
                  </a:cubicBezTo>
                  <a:cubicBezTo>
                    <a:pt x="15" y="159"/>
                    <a:pt x="1" y="220"/>
                    <a:pt x="8" y="275"/>
                  </a:cubicBezTo>
                  <a:cubicBezTo>
                    <a:pt x="15" y="289"/>
                    <a:pt x="21" y="310"/>
                    <a:pt x="35" y="323"/>
                  </a:cubicBezTo>
                  <a:cubicBezTo>
                    <a:pt x="42" y="337"/>
                    <a:pt x="56" y="351"/>
                    <a:pt x="76" y="364"/>
                  </a:cubicBezTo>
                  <a:cubicBezTo>
                    <a:pt x="330" y="508"/>
                    <a:pt x="597" y="652"/>
                    <a:pt x="858" y="783"/>
                  </a:cubicBezTo>
                  <a:cubicBezTo>
                    <a:pt x="885" y="792"/>
                    <a:pt x="914" y="797"/>
                    <a:pt x="943" y="797"/>
                  </a:cubicBezTo>
                  <a:cubicBezTo>
                    <a:pt x="1015" y="797"/>
                    <a:pt x="1088" y="766"/>
                    <a:pt x="1132" y="707"/>
                  </a:cubicBezTo>
                  <a:cubicBezTo>
                    <a:pt x="1139" y="694"/>
                    <a:pt x="1146" y="687"/>
                    <a:pt x="1153" y="680"/>
                  </a:cubicBezTo>
                  <a:cubicBezTo>
                    <a:pt x="1187" y="632"/>
                    <a:pt x="1201" y="577"/>
                    <a:pt x="1187" y="522"/>
                  </a:cubicBezTo>
                  <a:cubicBezTo>
                    <a:pt x="1180" y="481"/>
                    <a:pt x="1153" y="454"/>
                    <a:pt x="1119" y="433"/>
                  </a:cubicBezTo>
                  <a:cubicBezTo>
                    <a:pt x="844" y="296"/>
                    <a:pt x="591" y="152"/>
                    <a:pt x="351" y="22"/>
                  </a:cubicBezTo>
                  <a:cubicBezTo>
                    <a:pt x="318" y="8"/>
                    <a:pt x="285" y="1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3"/>
            <p:cNvSpPr/>
            <p:nvPr/>
          </p:nvSpPr>
          <p:spPr>
            <a:xfrm>
              <a:off x="6443225" y="1674700"/>
              <a:ext cx="31575" cy="17675"/>
            </a:xfrm>
            <a:custGeom>
              <a:avLst/>
              <a:gdLst/>
              <a:ahLst/>
              <a:cxnLst/>
              <a:rect l="l" t="t" r="r" b="b"/>
              <a:pathLst>
                <a:path w="1263" h="707" extrusionOk="0">
                  <a:moveTo>
                    <a:pt x="258" y="1"/>
                  </a:moveTo>
                  <a:cubicBezTo>
                    <a:pt x="205" y="1"/>
                    <a:pt x="151" y="19"/>
                    <a:pt x="110" y="56"/>
                  </a:cubicBezTo>
                  <a:cubicBezTo>
                    <a:pt x="83" y="76"/>
                    <a:pt x="55" y="104"/>
                    <a:pt x="35" y="138"/>
                  </a:cubicBezTo>
                  <a:cubicBezTo>
                    <a:pt x="7" y="186"/>
                    <a:pt x="1" y="241"/>
                    <a:pt x="14" y="289"/>
                  </a:cubicBezTo>
                  <a:cubicBezTo>
                    <a:pt x="28" y="330"/>
                    <a:pt x="62" y="357"/>
                    <a:pt x="97" y="371"/>
                  </a:cubicBezTo>
                  <a:cubicBezTo>
                    <a:pt x="385" y="488"/>
                    <a:pt x="666" y="597"/>
                    <a:pt x="933" y="700"/>
                  </a:cubicBezTo>
                  <a:cubicBezTo>
                    <a:pt x="954" y="705"/>
                    <a:pt x="975" y="707"/>
                    <a:pt x="995" y="707"/>
                  </a:cubicBezTo>
                  <a:cubicBezTo>
                    <a:pt x="1071" y="707"/>
                    <a:pt x="1145" y="677"/>
                    <a:pt x="1194" y="618"/>
                  </a:cubicBezTo>
                  <a:cubicBezTo>
                    <a:pt x="1208" y="604"/>
                    <a:pt x="1221" y="584"/>
                    <a:pt x="1228" y="563"/>
                  </a:cubicBezTo>
                  <a:cubicBezTo>
                    <a:pt x="1256" y="522"/>
                    <a:pt x="1262" y="467"/>
                    <a:pt x="1249" y="419"/>
                  </a:cubicBezTo>
                  <a:cubicBezTo>
                    <a:pt x="1228" y="378"/>
                    <a:pt x="1201" y="351"/>
                    <a:pt x="1159" y="337"/>
                  </a:cubicBezTo>
                  <a:cubicBezTo>
                    <a:pt x="892" y="241"/>
                    <a:pt x="611" y="131"/>
                    <a:pt x="337" y="15"/>
                  </a:cubicBezTo>
                  <a:cubicBezTo>
                    <a:pt x="311" y="5"/>
                    <a:pt x="285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Google Shape;116;p13"/>
          <p:cNvSpPr/>
          <p:nvPr/>
        </p:nvSpPr>
        <p:spPr>
          <a:xfrm flipH="1">
            <a:off x="446323" y="4300540"/>
            <a:ext cx="155049" cy="177131"/>
          </a:xfrm>
          <a:custGeom>
            <a:avLst/>
            <a:gdLst/>
            <a:ahLst/>
            <a:cxnLst/>
            <a:rect l="l" t="t" r="r" b="b"/>
            <a:pathLst>
              <a:path w="3451" h="3942" extrusionOk="0">
                <a:moveTo>
                  <a:pt x="1763" y="0"/>
                </a:moveTo>
                <a:cubicBezTo>
                  <a:pt x="1715" y="21"/>
                  <a:pt x="1708" y="41"/>
                  <a:pt x="1674" y="384"/>
                </a:cubicBezTo>
                <a:cubicBezTo>
                  <a:pt x="1606" y="988"/>
                  <a:pt x="1448" y="1344"/>
                  <a:pt x="1201" y="1475"/>
                </a:cubicBezTo>
                <a:cubicBezTo>
                  <a:pt x="1071" y="1543"/>
                  <a:pt x="769" y="1591"/>
                  <a:pt x="426" y="1598"/>
                </a:cubicBezTo>
                <a:cubicBezTo>
                  <a:pt x="303" y="1598"/>
                  <a:pt x="179" y="1612"/>
                  <a:pt x="63" y="1639"/>
                </a:cubicBezTo>
                <a:cubicBezTo>
                  <a:pt x="1" y="1694"/>
                  <a:pt x="117" y="1749"/>
                  <a:pt x="412" y="1797"/>
                </a:cubicBezTo>
                <a:cubicBezTo>
                  <a:pt x="735" y="1852"/>
                  <a:pt x="954" y="1920"/>
                  <a:pt x="1064" y="2009"/>
                </a:cubicBezTo>
                <a:cubicBezTo>
                  <a:pt x="1235" y="2140"/>
                  <a:pt x="1372" y="2599"/>
                  <a:pt x="1441" y="3271"/>
                </a:cubicBezTo>
                <a:cubicBezTo>
                  <a:pt x="1482" y="3744"/>
                  <a:pt x="1510" y="3868"/>
                  <a:pt x="1558" y="3909"/>
                </a:cubicBezTo>
                <a:cubicBezTo>
                  <a:pt x="1588" y="3931"/>
                  <a:pt x="1635" y="3941"/>
                  <a:pt x="1679" y="3941"/>
                </a:cubicBezTo>
                <a:cubicBezTo>
                  <a:pt x="1732" y="3941"/>
                  <a:pt x="1783" y="3925"/>
                  <a:pt x="1798" y="3895"/>
                </a:cubicBezTo>
                <a:cubicBezTo>
                  <a:pt x="1818" y="3820"/>
                  <a:pt x="1832" y="3738"/>
                  <a:pt x="1839" y="3655"/>
                </a:cubicBezTo>
                <a:cubicBezTo>
                  <a:pt x="1900" y="2983"/>
                  <a:pt x="2079" y="2469"/>
                  <a:pt x="2326" y="2243"/>
                </a:cubicBezTo>
                <a:cubicBezTo>
                  <a:pt x="2511" y="2071"/>
                  <a:pt x="2984" y="1872"/>
                  <a:pt x="3217" y="1872"/>
                </a:cubicBezTo>
                <a:cubicBezTo>
                  <a:pt x="3320" y="1872"/>
                  <a:pt x="3450" y="1804"/>
                  <a:pt x="3450" y="1742"/>
                </a:cubicBezTo>
                <a:cubicBezTo>
                  <a:pt x="3450" y="1687"/>
                  <a:pt x="3395" y="1653"/>
                  <a:pt x="3258" y="1632"/>
                </a:cubicBezTo>
                <a:cubicBezTo>
                  <a:pt x="3018" y="1591"/>
                  <a:pt x="2778" y="1536"/>
                  <a:pt x="2545" y="1475"/>
                </a:cubicBezTo>
                <a:cubicBezTo>
                  <a:pt x="2284" y="1385"/>
                  <a:pt x="2202" y="1228"/>
                  <a:pt x="2086" y="556"/>
                </a:cubicBezTo>
                <a:cubicBezTo>
                  <a:pt x="2044" y="316"/>
                  <a:pt x="1996" y="103"/>
                  <a:pt x="1990" y="89"/>
                </a:cubicBezTo>
                <a:cubicBezTo>
                  <a:pt x="1928" y="34"/>
                  <a:pt x="1846" y="0"/>
                  <a:pt x="17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" name="Google Shape;117;p13"/>
          <p:cNvGrpSpPr/>
          <p:nvPr/>
        </p:nvGrpSpPr>
        <p:grpSpPr>
          <a:xfrm flipH="1">
            <a:off x="8180778" y="300775"/>
            <a:ext cx="685371" cy="1036104"/>
            <a:chOff x="1063205" y="528045"/>
            <a:chExt cx="299563" cy="452863"/>
          </a:xfrm>
        </p:grpSpPr>
        <p:sp>
          <p:nvSpPr>
            <p:cNvPr id="118" name="Google Shape;118;p13"/>
            <p:cNvSpPr/>
            <p:nvPr/>
          </p:nvSpPr>
          <p:spPr>
            <a:xfrm>
              <a:off x="1295000" y="528045"/>
              <a:ext cx="67769" cy="77421"/>
            </a:xfrm>
            <a:custGeom>
              <a:avLst/>
              <a:gdLst/>
              <a:ahLst/>
              <a:cxnLst/>
              <a:rect l="l" t="t" r="r" b="b"/>
              <a:pathLst>
                <a:path w="3451" h="3942" extrusionOk="0">
                  <a:moveTo>
                    <a:pt x="1763" y="0"/>
                  </a:moveTo>
                  <a:cubicBezTo>
                    <a:pt x="1715" y="21"/>
                    <a:pt x="1708" y="41"/>
                    <a:pt x="1674" y="384"/>
                  </a:cubicBezTo>
                  <a:cubicBezTo>
                    <a:pt x="1606" y="988"/>
                    <a:pt x="1448" y="1344"/>
                    <a:pt x="1201" y="1475"/>
                  </a:cubicBezTo>
                  <a:cubicBezTo>
                    <a:pt x="1071" y="1543"/>
                    <a:pt x="769" y="1591"/>
                    <a:pt x="426" y="1598"/>
                  </a:cubicBezTo>
                  <a:cubicBezTo>
                    <a:pt x="303" y="1598"/>
                    <a:pt x="179" y="1612"/>
                    <a:pt x="63" y="1639"/>
                  </a:cubicBezTo>
                  <a:cubicBezTo>
                    <a:pt x="1" y="1694"/>
                    <a:pt x="117" y="1749"/>
                    <a:pt x="412" y="1797"/>
                  </a:cubicBezTo>
                  <a:cubicBezTo>
                    <a:pt x="735" y="1852"/>
                    <a:pt x="954" y="1920"/>
                    <a:pt x="1064" y="2009"/>
                  </a:cubicBezTo>
                  <a:cubicBezTo>
                    <a:pt x="1235" y="2140"/>
                    <a:pt x="1372" y="2599"/>
                    <a:pt x="1441" y="3271"/>
                  </a:cubicBezTo>
                  <a:cubicBezTo>
                    <a:pt x="1482" y="3744"/>
                    <a:pt x="1510" y="3868"/>
                    <a:pt x="1558" y="3909"/>
                  </a:cubicBezTo>
                  <a:cubicBezTo>
                    <a:pt x="1588" y="3931"/>
                    <a:pt x="1635" y="3941"/>
                    <a:pt x="1679" y="3941"/>
                  </a:cubicBezTo>
                  <a:cubicBezTo>
                    <a:pt x="1732" y="3941"/>
                    <a:pt x="1783" y="3925"/>
                    <a:pt x="1798" y="3895"/>
                  </a:cubicBezTo>
                  <a:cubicBezTo>
                    <a:pt x="1818" y="3820"/>
                    <a:pt x="1832" y="3738"/>
                    <a:pt x="1839" y="3655"/>
                  </a:cubicBezTo>
                  <a:cubicBezTo>
                    <a:pt x="1900" y="2983"/>
                    <a:pt x="2079" y="2469"/>
                    <a:pt x="2326" y="2243"/>
                  </a:cubicBezTo>
                  <a:cubicBezTo>
                    <a:pt x="2511" y="2071"/>
                    <a:pt x="2984" y="1872"/>
                    <a:pt x="3217" y="1872"/>
                  </a:cubicBezTo>
                  <a:cubicBezTo>
                    <a:pt x="3320" y="1872"/>
                    <a:pt x="3450" y="1804"/>
                    <a:pt x="3450" y="1742"/>
                  </a:cubicBezTo>
                  <a:cubicBezTo>
                    <a:pt x="3450" y="1687"/>
                    <a:pt x="3395" y="1653"/>
                    <a:pt x="3258" y="1632"/>
                  </a:cubicBezTo>
                  <a:cubicBezTo>
                    <a:pt x="3018" y="1591"/>
                    <a:pt x="2778" y="1536"/>
                    <a:pt x="2545" y="1475"/>
                  </a:cubicBezTo>
                  <a:cubicBezTo>
                    <a:pt x="2284" y="1385"/>
                    <a:pt x="2202" y="1228"/>
                    <a:pt x="2086" y="556"/>
                  </a:cubicBezTo>
                  <a:cubicBezTo>
                    <a:pt x="2044" y="316"/>
                    <a:pt x="1996" y="103"/>
                    <a:pt x="1990" y="89"/>
                  </a:cubicBezTo>
                  <a:cubicBezTo>
                    <a:pt x="1928" y="34"/>
                    <a:pt x="1846" y="0"/>
                    <a:pt x="1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3"/>
            <p:cNvSpPr/>
            <p:nvPr/>
          </p:nvSpPr>
          <p:spPr>
            <a:xfrm>
              <a:off x="1063205" y="882357"/>
              <a:ext cx="86250" cy="98550"/>
            </a:xfrm>
            <a:custGeom>
              <a:avLst/>
              <a:gdLst/>
              <a:ahLst/>
              <a:cxnLst/>
              <a:rect l="l" t="t" r="r" b="b"/>
              <a:pathLst>
                <a:path w="3450" h="3942" extrusionOk="0">
                  <a:moveTo>
                    <a:pt x="1756" y="1"/>
                  </a:moveTo>
                  <a:cubicBezTo>
                    <a:pt x="1708" y="21"/>
                    <a:pt x="1701" y="42"/>
                    <a:pt x="1667" y="385"/>
                  </a:cubicBezTo>
                  <a:cubicBezTo>
                    <a:pt x="1598" y="988"/>
                    <a:pt x="1440" y="1345"/>
                    <a:pt x="1193" y="1475"/>
                  </a:cubicBezTo>
                  <a:cubicBezTo>
                    <a:pt x="1063" y="1544"/>
                    <a:pt x="761" y="1592"/>
                    <a:pt x="418" y="1598"/>
                  </a:cubicBezTo>
                  <a:cubicBezTo>
                    <a:pt x="295" y="1598"/>
                    <a:pt x="178" y="1612"/>
                    <a:pt x="55" y="1640"/>
                  </a:cubicBezTo>
                  <a:cubicBezTo>
                    <a:pt x="0" y="1701"/>
                    <a:pt x="110" y="1749"/>
                    <a:pt x="405" y="1797"/>
                  </a:cubicBezTo>
                  <a:cubicBezTo>
                    <a:pt x="727" y="1852"/>
                    <a:pt x="946" y="1921"/>
                    <a:pt x="1056" y="2010"/>
                  </a:cubicBezTo>
                  <a:cubicBezTo>
                    <a:pt x="1228" y="2147"/>
                    <a:pt x="1365" y="2600"/>
                    <a:pt x="1433" y="3272"/>
                  </a:cubicBezTo>
                  <a:cubicBezTo>
                    <a:pt x="1481" y="3745"/>
                    <a:pt x="1502" y="3868"/>
                    <a:pt x="1550" y="3909"/>
                  </a:cubicBezTo>
                  <a:cubicBezTo>
                    <a:pt x="1581" y="3931"/>
                    <a:pt x="1627" y="3942"/>
                    <a:pt x="1671" y="3942"/>
                  </a:cubicBezTo>
                  <a:cubicBezTo>
                    <a:pt x="1725" y="3942"/>
                    <a:pt x="1775" y="3926"/>
                    <a:pt x="1790" y="3896"/>
                  </a:cubicBezTo>
                  <a:cubicBezTo>
                    <a:pt x="1811" y="3820"/>
                    <a:pt x="1824" y="3738"/>
                    <a:pt x="1831" y="3656"/>
                  </a:cubicBezTo>
                  <a:cubicBezTo>
                    <a:pt x="1893" y="2984"/>
                    <a:pt x="2071" y="2469"/>
                    <a:pt x="2318" y="2243"/>
                  </a:cubicBezTo>
                  <a:cubicBezTo>
                    <a:pt x="2510" y="2072"/>
                    <a:pt x="2976" y="1873"/>
                    <a:pt x="3209" y="1873"/>
                  </a:cubicBezTo>
                  <a:cubicBezTo>
                    <a:pt x="3312" y="1873"/>
                    <a:pt x="3450" y="1804"/>
                    <a:pt x="3450" y="1742"/>
                  </a:cubicBezTo>
                  <a:cubicBezTo>
                    <a:pt x="3450" y="1688"/>
                    <a:pt x="3388" y="1653"/>
                    <a:pt x="3251" y="1633"/>
                  </a:cubicBezTo>
                  <a:cubicBezTo>
                    <a:pt x="3011" y="1592"/>
                    <a:pt x="2771" y="1537"/>
                    <a:pt x="2537" y="1475"/>
                  </a:cubicBezTo>
                  <a:cubicBezTo>
                    <a:pt x="2277" y="1386"/>
                    <a:pt x="2195" y="1228"/>
                    <a:pt x="2078" y="556"/>
                  </a:cubicBezTo>
                  <a:cubicBezTo>
                    <a:pt x="2037" y="316"/>
                    <a:pt x="1996" y="103"/>
                    <a:pt x="1982" y="90"/>
                  </a:cubicBezTo>
                  <a:cubicBezTo>
                    <a:pt x="1920" y="35"/>
                    <a:pt x="1838" y="1"/>
                    <a:pt x="1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/>
          <p:nvPr/>
        </p:nvSpPr>
        <p:spPr>
          <a:xfrm rot="10800000" flipH="1">
            <a:off x="8430775" y="3831843"/>
            <a:ext cx="1002066" cy="1200401"/>
          </a:xfrm>
          <a:custGeom>
            <a:avLst/>
            <a:gdLst/>
            <a:ahLst/>
            <a:cxnLst/>
            <a:rect l="l" t="t" r="r" b="b"/>
            <a:pathLst>
              <a:path w="174424" h="208947" extrusionOk="0">
                <a:moveTo>
                  <a:pt x="126734" y="3545"/>
                </a:moveTo>
                <a:cubicBezTo>
                  <a:pt x="126740" y="3545"/>
                  <a:pt x="126698" y="3567"/>
                  <a:pt x="126566" y="3624"/>
                </a:cubicBezTo>
                <a:cubicBezTo>
                  <a:pt x="126646" y="3578"/>
                  <a:pt x="126726" y="3545"/>
                  <a:pt x="126734" y="3545"/>
                </a:cubicBezTo>
                <a:close/>
                <a:moveTo>
                  <a:pt x="103176" y="84151"/>
                </a:moveTo>
                <a:lnTo>
                  <a:pt x="103176" y="84151"/>
                </a:lnTo>
                <a:cubicBezTo>
                  <a:pt x="103181" y="84151"/>
                  <a:pt x="103163" y="84254"/>
                  <a:pt x="103178" y="84345"/>
                </a:cubicBezTo>
                <a:cubicBezTo>
                  <a:pt x="103158" y="84303"/>
                  <a:pt x="103158" y="84241"/>
                  <a:pt x="103158" y="84199"/>
                </a:cubicBezTo>
                <a:cubicBezTo>
                  <a:pt x="103169" y="84165"/>
                  <a:pt x="103174" y="84151"/>
                  <a:pt x="103176" y="84151"/>
                </a:cubicBezTo>
                <a:close/>
                <a:moveTo>
                  <a:pt x="56590" y="138891"/>
                </a:moveTo>
                <a:cubicBezTo>
                  <a:pt x="56548" y="139015"/>
                  <a:pt x="56487" y="139139"/>
                  <a:pt x="56445" y="139242"/>
                </a:cubicBezTo>
                <a:lnTo>
                  <a:pt x="56424" y="139242"/>
                </a:lnTo>
                <a:cubicBezTo>
                  <a:pt x="56486" y="139139"/>
                  <a:pt x="56548" y="139015"/>
                  <a:pt x="56590" y="138891"/>
                </a:cubicBezTo>
                <a:close/>
                <a:moveTo>
                  <a:pt x="124942" y="0"/>
                </a:moveTo>
                <a:lnTo>
                  <a:pt x="124942" y="0"/>
                </a:lnTo>
                <a:cubicBezTo>
                  <a:pt x="125983" y="2041"/>
                  <a:pt x="125920" y="4040"/>
                  <a:pt x="126795" y="6102"/>
                </a:cubicBezTo>
                <a:cubicBezTo>
                  <a:pt x="130627" y="18952"/>
                  <a:pt x="130065" y="30968"/>
                  <a:pt x="129023" y="45005"/>
                </a:cubicBezTo>
                <a:cubicBezTo>
                  <a:pt x="128190" y="49170"/>
                  <a:pt x="132918" y="52356"/>
                  <a:pt x="128628" y="54980"/>
                </a:cubicBezTo>
                <a:cubicBezTo>
                  <a:pt x="126358" y="56334"/>
                  <a:pt x="124754" y="60437"/>
                  <a:pt x="122088" y="60458"/>
                </a:cubicBezTo>
                <a:cubicBezTo>
                  <a:pt x="113508" y="46254"/>
                  <a:pt x="102075" y="15036"/>
                  <a:pt x="84727" y="12912"/>
                </a:cubicBezTo>
                <a:cubicBezTo>
                  <a:pt x="84471" y="12815"/>
                  <a:pt x="84244" y="12785"/>
                  <a:pt x="84032" y="12785"/>
                </a:cubicBezTo>
                <a:cubicBezTo>
                  <a:pt x="83689" y="12785"/>
                  <a:pt x="83382" y="12864"/>
                  <a:pt x="83049" y="12864"/>
                </a:cubicBezTo>
                <a:cubicBezTo>
                  <a:pt x="82834" y="12864"/>
                  <a:pt x="82608" y="12831"/>
                  <a:pt x="82353" y="12725"/>
                </a:cubicBezTo>
                <a:cubicBezTo>
                  <a:pt x="82209" y="12672"/>
                  <a:pt x="82065" y="12538"/>
                  <a:pt x="81921" y="12538"/>
                </a:cubicBezTo>
                <a:cubicBezTo>
                  <a:pt x="81836" y="12538"/>
                  <a:pt x="81751" y="12585"/>
                  <a:pt x="81665" y="12725"/>
                </a:cubicBezTo>
                <a:cubicBezTo>
                  <a:pt x="81603" y="12812"/>
                  <a:pt x="81526" y="12929"/>
                  <a:pt x="81465" y="12929"/>
                </a:cubicBezTo>
                <a:cubicBezTo>
                  <a:pt x="81424" y="12929"/>
                  <a:pt x="81391" y="12876"/>
                  <a:pt x="81374" y="12725"/>
                </a:cubicBezTo>
                <a:cubicBezTo>
                  <a:pt x="81314" y="12409"/>
                  <a:pt x="81245" y="12321"/>
                  <a:pt x="81160" y="12321"/>
                </a:cubicBezTo>
                <a:cubicBezTo>
                  <a:pt x="81053" y="12321"/>
                  <a:pt x="80920" y="12460"/>
                  <a:pt x="80742" y="12460"/>
                </a:cubicBezTo>
                <a:cubicBezTo>
                  <a:pt x="80669" y="12460"/>
                  <a:pt x="80588" y="12436"/>
                  <a:pt x="80499" y="12371"/>
                </a:cubicBezTo>
                <a:cubicBezTo>
                  <a:pt x="79818" y="12234"/>
                  <a:pt x="79319" y="11590"/>
                  <a:pt x="78663" y="11590"/>
                </a:cubicBezTo>
                <a:cubicBezTo>
                  <a:pt x="78616" y="11590"/>
                  <a:pt x="78569" y="11593"/>
                  <a:pt x="78521" y="11600"/>
                </a:cubicBezTo>
                <a:cubicBezTo>
                  <a:pt x="77667" y="11642"/>
                  <a:pt x="75043" y="11600"/>
                  <a:pt x="74959" y="12246"/>
                </a:cubicBezTo>
                <a:cubicBezTo>
                  <a:pt x="83144" y="17827"/>
                  <a:pt x="97618" y="31614"/>
                  <a:pt x="101554" y="45671"/>
                </a:cubicBezTo>
                <a:cubicBezTo>
                  <a:pt x="103491" y="53939"/>
                  <a:pt x="112425" y="59833"/>
                  <a:pt x="117777" y="64977"/>
                </a:cubicBezTo>
                <a:cubicBezTo>
                  <a:pt x="116226" y="65530"/>
                  <a:pt x="114748" y="65780"/>
                  <a:pt x="113326" y="65780"/>
                </a:cubicBezTo>
                <a:cubicBezTo>
                  <a:pt x="100025" y="65780"/>
                  <a:pt x="91791" y="43893"/>
                  <a:pt x="77032" y="43893"/>
                </a:cubicBezTo>
                <a:cubicBezTo>
                  <a:pt x="75138" y="43893"/>
                  <a:pt x="73136" y="44254"/>
                  <a:pt x="71003" y="45067"/>
                </a:cubicBezTo>
                <a:cubicBezTo>
                  <a:pt x="67316" y="45671"/>
                  <a:pt x="63755" y="47108"/>
                  <a:pt x="59965" y="47650"/>
                </a:cubicBezTo>
                <a:cubicBezTo>
                  <a:pt x="59841" y="47638"/>
                  <a:pt x="59719" y="47633"/>
                  <a:pt x="59596" y="47633"/>
                </a:cubicBezTo>
                <a:cubicBezTo>
                  <a:pt x="58171" y="47633"/>
                  <a:pt x="56808" y="48367"/>
                  <a:pt x="55217" y="48712"/>
                </a:cubicBezTo>
                <a:cubicBezTo>
                  <a:pt x="53301" y="50107"/>
                  <a:pt x="50906" y="48733"/>
                  <a:pt x="49219" y="50190"/>
                </a:cubicBezTo>
                <a:cubicBezTo>
                  <a:pt x="49805" y="50501"/>
                  <a:pt x="50266" y="50588"/>
                  <a:pt x="50681" y="50588"/>
                </a:cubicBezTo>
                <a:cubicBezTo>
                  <a:pt x="51203" y="50588"/>
                  <a:pt x="51654" y="50451"/>
                  <a:pt x="52193" y="50451"/>
                </a:cubicBezTo>
                <a:cubicBezTo>
                  <a:pt x="53036" y="50451"/>
                  <a:pt x="54096" y="50785"/>
                  <a:pt x="55987" y="52502"/>
                </a:cubicBezTo>
                <a:cubicBezTo>
                  <a:pt x="56659" y="52459"/>
                  <a:pt x="57325" y="52439"/>
                  <a:pt x="57984" y="52439"/>
                </a:cubicBezTo>
                <a:cubicBezTo>
                  <a:pt x="76670" y="52439"/>
                  <a:pt x="90613" y="69057"/>
                  <a:pt x="106906" y="75494"/>
                </a:cubicBezTo>
                <a:cubicBezTo>
                  <a:pt x="105684" y="78314"/>
                  <a:pt x="104044" y="79407"/>
                  <a:pt x="102031" y="79407"/>
                </a:cubicBezTo>
                <a:cubicBezTo>
                  <a:pt x="95080" y="79407"/>
                  <a:pt x="83686" y="66369"/>
                  <a:pt x="69738" y="66369"/>
                </a:cubicBezTo>
                <a:cubicBezTo>
                  <a:pt x="66248" y="66369"/>
                  <a:pt x="62599" y="67185"/>
                  <a:pt x="58819" y="69225"/>
                </a:cubicBezTo>
                <a:cubicBezTo>
                  <a:pt x="58587" y="69218"/>
                  <a:pt x="58357" y="69215"/>
                  <a:pt x="58128" y="69215"/>
                </a:cubicBezTo>
                <a:cubicBezTo>
                  <a:pt x="47502" y="69215"/>
                  <a:pt x="40989" y="76717"/>
                  <a:pt x="34037" y="84220"/>
                </a:cubicBezTo>
                <a:cubicBezTo>
                  <a:pt x="33099" y="84709"/>
                  <a:pt x="33454" y="85001"/>
                  <a:pt x="34102" y="85001"/>
                </a:cubicBezTo>
                <a:cubicBezTo>
                  <a:pt x="34750" y="85001"/>
                  <a:pt x="35692" y="84709"/>
                  <a:pt x="35932" y="84032"/>
                </a:cubicBezTo>
                <a:cubicBezTo>
                  <a:pt x="37140" y="83137"/>
                  <a:pt x="38389" y="82908"/>
                  <a:pt x="39431" y="81783"/>
                </a:cubicBezTo>
                <a:cubicBezTo>
                  <a:pt x="46037" y="76913"/>
                  <a:pt x="51859" y="75071"/>
                  <a:pt x="57411" y="75071"/>
                </a:cubicBezTo>
                <a:cubicBezTo>
                  <a:pt x="66982" y="75071"/>
                  <a:pt x="75747" y="80544"/>
                  <a:pt x="86330" y="85407"/>
                </a:cubicBezTo>
                <a:cubicBezTo>
                  <a:pt x="86561" y="85710"/>
                  <a:pt x="86936" y="85796"/>
                  <a:pt x="87378" y="85796"/>
                </a:cubicBezTo>
                <a:cubicBezTo>
                  <a:pt x="87961" y="85796"/>
                  <a:pt x="88661" y="85646"/>
                  <a:pt x="89303" y="85646"/>
                </a:cubicBezTo>
                <a:cubicBezTo>
                  <a:pt x="89711" y="85646"/>
                  <a:pt x="90096" y="85707"/>
                  <a:pt x="90412" y="85907"/>
                </a:cubicBezTo>
                <a:cubicBezTo>
                  <a:pt x="91563" y="86482"/>
                  <a:pt x="92854" y="86619"/>
                  <a:pt x="94137" y="86619"/>
                </a:cubicBezTo>
                <a:cubicBezTo>
                  <a:pt x="95176" y="86619"/>
                  <a:pt x="96210" y="86529"/>
                  <a:pt x="97160" y="86511"/>
                </a:cubicBezTo>
                <a:lnTo>
                  <a:pt x="97160" y="86511"/>
                </a:lnTo>
                <a:cubicBezTo>
                  <a:pt x="95899" y="87952"/>
                  <a:pt x="94292" y="90585"/>
                  <a:pt x="92191" y="90585"/>
                </a:cubicBezTo>
                <a:cubicBezTo>
                  <a:pt x="92106" y="90585"/>
                  <a:pt x="92019" y="90581"/>
                  <a:pt x="91933" y="90572"/>
                </a:cubicBezTo>
                <a:cubicBezTo>
                  <a:pt x="89889" y="90798"/>
                  <a:pt x="87977" y="90897"/>
                  <a:pt x="86179" y="90897"/>
                </a:cubicBezTo>
                <a:cubicBezTo>
                  <a:pt x="73841" y="90897"/>
                  <a:pt x="66849" y="86250"/>
                  <a:pt x="59184" y="86250"/>
                </a:cubicBezTo>
                <a:cubicBezTo>
                  <a:pt x="53874" y="86250"/>
                  <a:pt x="48241" y="88479"/>
                  <a:pt x="40284" y="96028"/>
                </a:cubicBezTo>
                <a:cubicBezTo>
                  <a:pt x="36327" y="97028"/>
                  <a:pt x="33891" y="101839"/>
                  <a:pt x="29788" y="102463"/>
                </a:cubicBezTo>
                <a:cubicBezTo>
                  <a:pt x="29568" y="102432"/>
                  <a:pt x="29346" y="102417"/>
                  <a:pt x="29128" y="102417"/>
                </a:cubicBezTo>
                <a:cubicBezTo>
                  <a:pt x="27355" y="102417"/>
                  <a:pt x="25856" y="103359"/>
                  <a:pt x="27496" y="103359"/>
                </a:cubicBezTo>
                <a:cubicBezTo>
                  <a:pt x="27763" y="103359"/>
                  <a:pt x="28114" y="103334"/>
                  <a:pt x="28559" y="103276"/>
                </a:cubicBezTo>
                <a:cubicBezTo>
                  <a:pt x="29503" y="103471"/>
                  <a:pt x="30344" y="103562"/>
                  <a:pt x="31112" y="103562"/>
                </a:cubicBezTo>
                <a:cubicBezTo>
                  <a:pt x="34748" y="103562"/>
                  <a:pt x="36714" y="101532"/>
                  <a:pt x="39930" y="99090"/>
                </a:cubicBezTo>
                <a:cubicBezTo>
                  <a:pt x="44128" y="96553"/>
                  <a:pt x="48095" y="95651"/>
                  <a:pt x="51930" y="95651"/>
                </a:cubicBezTo>
                <a:cubicBezTo>
                  <a:pt x="61352" y="95651"/>
                  <a:pt x="69976" y="101093"/>
                  <a:pt x="79257" y="101093"/>
                </a:cubicBezTo>
                <a:cubicBezTo>
                  <a:pt x="80742" y="101093"/>
                  <a:pt x="82244" y="100954"/>
                  <a:pt x="83769" y="100631"/>
                </a:cubicBezTo>
                <a:lnTo>
                  <a:pt x="83769" y="100631"/>
                </a:lnTo>
                <a:cubicBezTo>
                  <a:pt x="80693" y="105801"/>
                  <a:pt x="77840" y="107494"/>
                  <a:pt x="74804" y="107494"/>
                </a:cubicBezTo>
                <a:cubicBezTo>
                  <a:pt x="69039" y="107494"/>
                  <a:pt x="62618" y="101384"/>
                  <a:pt x="52768" y="101384"/>
                </a:cubicBezTo>
                <a:cubicBezTo>
                  <a:pt x="48774" y="101384"/>
                  <a:pt x="44216" y="102389"/>
                  <a:pt x="38910" y="105212"/>
                </a:cubicBezTo>
                <a:cubicBezTo>
                  <a:pt x="30829" y="108607"/>
                  <a:pt x="25644" y="112835"/>
                  <a:pt x="15960" y="113001"/>
                </a:cubicBezTo>
                <a:cubicBezTo>
                  <a:pt x="15852" y="112904"/>
                  <a:pt x="15763" y="112868"/>
                  <a:pt x="15684" y="112868"/>
                </a:cubicBezTo>
                <a:cubicBezTo>
                  <a:pt x="15471" y="112868"/>
                  <a:pt x="15325" y="113122"/>
                  <a:pt x="15060" y="113122"/>
                </a:cubicBezTo>
                <a:cubicBezTo>
                  <a:pt x="15022" y="113122"/>
                  <a:pt x="14982" y="113117"/>
                  <a:pt x="14939" y="113105"/>
                </a:cubicBezTo>
                <a:cubicBezTo>
                  <a:pt x="14955" y="112895"/>
                  <a:pt x="14913" y="112824"/>
                  <a:pt x="14840" y="112824"/>
                </a:cubicBezTo>
                <a:cubicBezTo>
                  <a:pt x="14687" y="112824"/>
                  <a:pt x="14397" y="113135"/>
                  <a:pt x="14205" y="113135"/>
                </a:cubicBezTo>
                <a:cubicBezTo>
                  <a:pt x="14116" y="113135"/>
                  <a:pt x="14048" y="113069"/>
                  <a:pt x="14023" y="112876"/>
                </a:cubicBezTo>
                <a:cubicBezTo>
                  <a:pt x="13346" y="113187"/>
                  <a:pt x="12630" y="113324"/>
                  <a:pt x="11894" y="113324"/>
                </a:cubicBezTo>
                <a:cubicBezTo>
                  <a:pt x="6610" y="113324"/>
                  <a:pt x="288" y="106291"/>
                  <a:pt x="36" y="106291"/>
                </a:cubicBezTo>
                <a:cubicBezTo>
                  <a:pt x="1" y="106291"/>
                  <a:pt x="82" y="106426"/>
                  <a:pt x="299" y="106733"/>
                </a:cubicBezTo>
                <a:cubicBezTo>
                  <a:pt x="5779" y="115796"/>
                  <a:pt x="13801" y="118602"/>
                  <a:pt x="22520" y="118602"/>
                </a:cubicBezTo>
                <a:cubicBezTo>
                  <a:pt x="31593" y="118602"/>
                  <a:pt x="41420" y="115564"/>
                  <a:pt x="49927" y="113376"/>
                </a:cubicBezTo>
                <a:lnTo>
                  <a:pt x="49927" y="113376"/>
                </a:lnTo>
                <a:cubicBezTo>
                  <a:pt x="49636" y="113573"/>
                  <a:pt x="49669" y="113657"/>
                  <a:pt x="49842" y="113657"/>
                </a:cubicBezTo>
                <a:cubicBezTo>
                  <a:pt x="50129" y="113657"/>
                  <a:pt x="50797" y="113429"/>
                  <a:pt x="51031" y="113105"/>
                </a:cubicBezTo>
                <a:cubicBezTo>
                  <a:pt x="51400" y="113265"/>
                  <a:pt x="51798" y="113322"/>
                  <a:pt x="52219" y="113322"/>
                </a:cubicBezTo>
                <a:cubicBezTo>
                  <a:pt x="53341" y="113322"/>
                  <a:pt x="54629" y="112910"/>
                  <a:pt x="55993" y="112910"/>
                </a:cubicBezTo>
                <a:cubicBezTo>
                  <a:pt x="56191" y="112910"/>
                  <a:pt x="56390" y="112919"/>
                  <a:pt x="56591" y="112939"/>
                </a:cubicBezTo>
                <a:cubicBezTo>
                  <a:pt x="56867" y="112894"/>
                  <a:pt x="57144" y="112875"/>
                  <a:pt x="57422" y="112875"/>
                </a:cubicBezTo>
                <a:cubicBezTo>
                  <a:pt x="58967" y="112875"/>
                  <a:pt x="60536" y="113461"/>
                  <a:pt x="62008" y="113461"/>
                </a:cubicBezTo>
                <a:cubicBezTo>
                  <a:pt x="62491" y="113461"/>
                  <a:pt x="62964" y="113398"/>
                  <a:pt x="63422" y="113230"/>
                </a:cubicBezTo>
                <a:cubicBezTo>
                  <a:pt x="64913" y="113547"/>
                  <a:pt x="66280" y="113622"/>
                  <a:pt x="67437" y="113622"/>
                </a:cubicBezTo>
                <a:cubicBezTo>
                  <a:pt x="68483" y="113622"/>
                  <a:pt x="69359" y="113561"/>
                  <a:pt x="70002" y="113561"/>
                </a:cubicBezTo>
                <a:cubicBezTo>
                  <a:pt x="72016" y="113561"/>
                  <a:pt x="71746" y="114163"/>
                  <a:pt x="67275" y="119145"/>
                </a:cubicBezTo>
                <a:cubicBezTo>
                  <a:pt x="65068" y="120665"/>
                  <a:pt x="64657" y="121028"/>
                  <a:pt x="64014" y="121028"/>
                </a:cubicBezTo>
                <a:cubicBezTo>
                  <a:pt x="63468" y="121028"/>
                  <a:pt x="62755" y="120766"/>
                  <a:pt x="60631" y="120728"/>
                </a:cubicBezTo>
                <a:cubicBezTo>
                  <a:pt x="53780" y="120978"/>
                  <a:pt x="44491" y="122165"/>
                  <a:pt x="38035" y="125476"/>
                </a:cubicBezTo>
                <a:cubicBezTo>
                  <a:pt x="32558" y="128287"/>
                  <a:pt x="9087" y="142387"/>
                  <a:pt x="12857" y="143740"/>
                </a:cubicBezTo>
                <a:cubicBezTo>
                  <a:pt x="20167" y="139742"/>
                  <a:pt x="29413" y="139388"/>
                  <a:pt x="37473" y="136805"/>
                </a:cubicBezTo>
                <a:cubicBezTo>
                  <a:pt x="42492" y="134764"/>
                  <a:pt x="47865" y="132453"/>
                  <a:pt x="53301" y="131557"/>
                </a:cubicBezTo>
                <a:cubicBezTo>
                  <a:pt x="54709" y="131343"/>
                  <a:pt x="57310" y="128960"/>
                  <a:pt x="58368" y="128960"/>
                </a:cubicBezTo>
                <a:cubicBezTo>
                  <a:pt x="58545" y="128960"/>
                  <a:pt x="58679" y="129027"/>
                  <a:pt x="58757" y="129183"/>
                </a:cubicBezTo>
                <a:cubicBezTo>
                  <a:pt x="54531" y="132635"/>
                  <a:pt x="52117" y="143164"/>
                  <a:pt x="46544" y="143164"/>
                </a:cubicBezTo>
                <a:cubicBezTo>
                  <a:pt x="45965" y="143164"/>
                  <a:pt x="45352" y="143050"/>
                  <a:pt x="44699" y="142803"/>
                </a:cubicBezTo>
                <a:cubicBezTo>
                  <a:pt x="28080" y="144740"/>
                  <a:pt x="9941" y="161692"/>
                  <a:pt x="10337" y="180852"/>
                </a:cubicBezTo>
                <a:cubicBezTo>
                  <a:pt x="12107" y="166670"/>
                  <a:pt x="25415" y="157298"/>
                  <a:pt x="38514" y="151550"/>
                </a:cubicBezTo>
                <a:cubicBezTo>
                  <a:pt x="42428" y="149966"/>
                  <a:pt x="44507" y="148765"/>
                  <a:pt x="45205" y="148765"/>
                </a:cubicBezTo>
                <a:cubicBezTo>
                  <a:pt x="46067" y="148765"/>
                  <a:pt x="44823" y="150597"/>
                  <a:pt x="42325" y="155798"/>
                </a:cubicBezTo>
                <a:cubicBezTo>
                  <a:pt x="23061" y="166732"/>
                  <a:pt x="20625" y="189307"/>
                  <a:pt x="14773" y="208946"/>
                </a:cubicBezTo>
                <a:cubicBezTo>
                  <a:pt x="17647" y="208634"/>
                  <a:pt x="17855" y="203261"/>
                  <a:pt x="20229" y="202053"/>
                </a:cubicBezTo>
                <a:cubicBezTo>
                  <a:pt x="24186" y="199554"/>
                  <a:pt x="24727" y="194805"/>
                  <a:pt x="28226" y="190682"/>
                </a:cubicBezTo>
                <a:cubicBezTo>
                  <a:pt x="41680" y="177332"/>
                  <a:pt x="41846" y="154799"/>
                  <a:pt x="54696" y="139846"/>
                </a:cubicBezTo>
                <a:cubicBezTo>
                  <a:pt x="55249" y="139275"/>
                  <a:pt x="56919" y="136348"/>
                  <a:pt x="57189" y="136348"/>
                </a:cubicBezTo>
                <a:cubicBezTo>
                  <a:pt x="57234" y="136348"/>
                  <a:pt x="57240" y="136430"/>
                  <a:pt x="57195" y="136618"/>
                </a:cubicBezTo>
                <a:cubicBezTo>
                  <a:pt x="51239" y="153716"/>
                  <a:pt x="60840" y="169939"/>
                  <a:pt x="51843" y="186392"/>
                </a:cubicBezTo>
                <a:cubicBezTo>
                  <a:pt x="51653" y="187503"/>
                  <a:pt x="51692" y="187993"/>
                  <a:pt x="51902" y="187993"/>
                </a:cubicBezTo>
                <a:cubicBezTo>
                  <a:pt x="53446" y="187993"/>
                  <a:pt x="64233" y="161594"/>
                  <a:pt x="61777" y="160568"/>
                </a:cubicBezTo>
                <a:cubicBezTo>
                  <a:pt x="63484" y="149280"/>
                  <a:pt x="58944" y="132952"/>
                  <a:pt x="67670" y="124414"/>
                </a:cubicBezTo>
                <a:lnTo>
                  <a:pt x="67670" y="124414"/>
                </a:lnTo>
                <a:cubicBezTo>
                  <a:pt x="66254" y="142636"/>
                  <a:pt x="73543" y="165941"/>
                  <a:pt x="66233" y="181144"/>
                </a:cubicBezTo>
                <a:cubicBezTo>
                  <a:pt x="88455" y="149259"/>
                  <a:pt x="59632" y="124039"/>
                  <a:pt x="80687" y="107836"/>
                </a:cubicBezTo>
                <a:cubicBezTo>
                  <a:pt x="81304" y="107100"/>
                  <a:pt x="81659" y="106799"/>
                  <a:pt x="81833" y="106799"/>
                </a:cubicBezTo>
                <a:cubicBezTo>
                  <a:pt x="82510" y="106799"/>
                  <a:pt x="80436" y="111367"/>
                  <a:pt x="80353" y="112626"/>
                </a:cubicBezTo>
                <a:cubicBezTo>
                  <a:pt x="77521" y="120978"/>
                  <a:pt x="81041" y="128558"/>
                  <a:pt x="82519" y="136618"/>
                </a:cubicBezTo>
                <a:cubicBezTo>
                  <a:pt x="82801" y="137040"/>
                  <a:pt x="82815" y="140017"/>
                  <a:pt x="83025" y="140017"/>
                </a:cubicBezTo>
                <a:cubicBezTo>
                  <a:pt x="83046" y="140017"/>
                  <a:pt x="83069" y="139987"/>
                  <a:pt x="83094" y="139923"/>
                </a:cubicBezTo>
                <a:lnTo>
                  <a:pt x="83094" y="139923"/>
                </a:lnTo>
                <a:cubicBezTo>
                  <a:pt x="78818" y="154947"/>
                  <a:pt x="85125" y="168646"/>
                  <a:pt x="85643" y="183663"/>
                </a:cubicBezTo>
                <a:cubicBezTo>
                  <a:pt x="88559" y="169773"/>
                  <a:pt x="82332" y="155465"/>
                  <a:pt x="89579" y="141803"/>
                </a:cubicBezTo>
                <a:cubicBezTo>
                  <a:pt x="95640" y="126101"/>
                  <a:pt x="84289" y="109669"/>
                  <a:pt x="90829" y="97278"/>
                </a:cubicBezTo>
                <a:cubicBezTo>
                  <a:pt x="93837" y="94330"/>
                  <a:pt x="96504" y="90944"/>
                  <a:pt x="97196" y="90944"/>
                </a:cubicBezTo>
                <a:cubicBezTo>
                  <a:pt x="97702" y="90944"/>
                  <a:pt x="97153" y="92752"/>
                  <a:pt x="94911" y="97861"/>
                </a:cubicBezTo>
                <a:cubicBezTo>
                  <a:pt x="91849" y="108919"/>
                  <a:pt x="95452" y="118957"/>
                  <a:pt x="97514" y="129308"/>
                </a:cubicBezTo>
                <a:cubicBezTo>
                  <a:pt x="96181" y="140658"/>
                  <a:pt x="91099" y="151862"/>
                  <a:pt x="95431" y="162796"/>
                </a:cubicBezTo>
                <a:cubicBezTo>
                  <a:pt x="95431" y="163696"/>
                  <a:pt x="96314" y="167491"/>
                  <a:pt x="96680" y="167491"/>
                </a:cubicBezTo>
                <a:cubicBezTo>
                  <a:pt x="96814" y="167491"/>
                  <a:pt x="96878" y="166986"/>
                  <a:pt x="96806" y="165649"/>
                </a:cubicBezTo>
                <a:cubicBezTo>
                  <a:pt x="93432" y="139159"/>
                  <a:pt x="113237" y="133848"/>
                  <a:pt x="100784" y="100693"/>
                </a:cubicBezTo>
                <a:cubicBezTo>
                  <a:pt x="101304" y="95653"/>
                  <a:pt x="100200" y="89301"/>
                  <a:pt x="103283" y="85053"/>
                </a:cubicBezTo>
                <a:cubicBezTo>
                  <a:pt x="103893" y="84376"/>
                  <a:pt x="104276" y="84005"/>
                  <a:pt x="104488" y="84005"/>
                </a:cubicBezTo>
                <a:cubicBezTo>
                  <a:pt x="104740" y="84005"/>
                  <a:pt x="104751" y="84526"/>
                  <a:pt x="104615" y="85678"/>
                </a:cubicBezTo>
                <a:cubicBezTo>
                  <a:pt x="104366" y="92134"/>
                  <a:pt x="106365" y="98236"/>
                  <a:pt x="108239" y="104358"/>
                </a:cubicBezTo>
                <a:cubicBezTo>
                  <a:pt x="107781" y="117958"/>
                  <a:pt x="109218" y="132786"/>
                  <a:pt x="119173" y="142741"/>
                </a:cubicBezTo>
                <a:cubicBezTo>
                  <a:pt x="119630" y="143249"/>
                  <a:pt x="122512" y="145396"/>
                  <a:pt x="122900" y="145396"/>
                </a:cubicBezTo>
                <a:cubicBezTo>
                  <a:pt x="122989" y="145396"/>
                  <a:pt x="122946" y="145283"/>
                  <a:pt x="122713" y="145011"/>
                </a:cubicBezTo>
                <a:cubicBezTo>
                  <a:pt x="105844" y="126017"/>
                  <a:pt x="117777" y="107586"/>
                  <a:pt x="113529" y="88010"/>
                </a:cubicBezTo>
                <a:cubicBezTo>
                  <a:pt x="112821" y="85407"/>
                  <a:pt x="111842" y="81825"/>
                  <a:pt x="110488" y="80159"/>
                </a:cubicBezTo>
                <a:cubicBezTo>
                  <a:pt x="108801" y="77951"/>
                  <a:pt x="110905" y="77202"/>
                  <a:pt x="112175" y="75535"/>
                </a:cubicBezTo>
                <a:cubicBezTo>
                  <a:pt x="112958" y="75520"/>
                  <a:pt x="114435" y="73327"/>
                  <a:pt x="114855" y="73327"/>
                </a:cubicBezTo>
                <a:cubicBezTo>
                  <a:pt x="114994" y="73327"/>
                  <a:pt x="115017" y="73567"/>
                  <a:pt x="114862" y="74203"/>
                </a:cubicBezTo>
                <a:cubicBezTo>
                  <a:pt x="115778" y="85803"/>
                  <a:pt x="118340" y="96674"/>
                  <a:pt x="125191" y="106379"/>
                </a:cubicBezTo>
                <a:cubicBezTo>
                  <a:pt x="128794" y="109752"/>
                  <a:pt x="129961" y="114730"/>
                  <a:pt x="132251" y="118708"/>
                </a:cubicBezTo>
                <a:cubicBezTo>
                  <a:pt x="132558" y="119683"/>
                  <a:pt x="133069" y="125103"/>
                  <a:pt x="133851" y="125103"/>
                </a:cubicBezTo>
                <a:cubicBezTo>
                  <a:pt x="133971" y="125103"/>
                  <a:pt x="134097" y="124975"/>
                  <a:pt x="134230" y="124685"/>
                </a:cubicBezTo>
                <a:cubicBezTo>
                  <a:pt x="133688" y="121186"/>
                  <a:pt x="132855" y="117062"/>
                  <a:pt x="133168" y="113334"/>
                </a:cubicBezTo>
                <a:cubicBezTo>
                  <a:pt x="131585" y="99048"/>
                  <a:pt x="120943" y="88343"/>
                  <a:pt x="120360" y="73515"/>
                </a:cubicBezTo>
                <a:lnTo>
                  <a:pt x="120360" y="73515"/>
                </a:lnTo>
                <a:cubicBezTo>
                  <a:pt x="127310" y="78454"/>
                  <a:pt x="136007" y="84827"/>
                  <a:pt x="145453" y="84827"/>
                </a:cubicBezTo>
                <a:cubicBezTo>
                  <a:pt x="147160" y="84827"/>
                  <a:pt x="148891" y="84619"/>
                  <a:pt x="150641" y="84157"/>
                </a:cubicBezTo>
                <a:cubicBezTo>
                  <a:pt x="152837" y="83579"/>
                  <a:pt x="154944" y="82788"/>
                  <a:pt x="157242" y="82788"/>
                </a:cubicBezTo>
                <a:cubicBezTo>
                  <a:pt x="157429" y="82788"/>
                  <a:pt x="157616" y="82793"/>
                  <a:pt x="157805" y="82804"/>
                </a:cubicBezTo>
                <a:cubicBezTo>
                  <a:pt x="159033" y="81512"/>
                  <a:pt x="156222" y="80929"/>
                  <a:pt x="155785" y="79951"/>
                </a:cubicBezTo>
                <a:cubicBezTo>
                  <a:pt x="151265" y="75515"/>
                  <a:pt x="145996" y="71579"/>
                  <a:pt x="140124" y="69788"/>
                </a:cubicBezTo>
                <a:cubicBezTo>
                  <a:pt x="136812" y="66622"/>
                  <a:pt x="115528" y="69392"/>
                  <a:pt x="124837" y="63706"/>
                </a:cubicBezTo>
                <a:cubicBezTo>
                  <a:pt x="127524" y="61416"/>
                  <a:pt x="130044" y="58354"/>
                  <a:pt x="133022" y="56376"/>
                </a:cubicBezTo>
                <a:cubicBezTo>
                  <a:pt x="136960" y="62070"/>
                  <a:pt x="142785" y="64985"/>
                  <a:pt x="148765" y="64985"/>
                </a:cubicBezTo>
                <a:cubicBezTo>
                  <a:pt x="152145" y="64985"/>
                  <a:pt x="155575" y="64053"/>
                  <a:pt x="158742" y="62165"/>
                </a:cubicBezTo>
                <a:cubicBezTo>
                  <a:pt x="153202" y="58687"/>
                  <a:pt x="145996" y="56792"/>
                  <a:pt x="139707" y="54626"/>
                </a:cubicBezTo>
                <a:cubicBezTo>
                  <a:pt x="139308" y="54420"/>
                  <a:pt x="138763" y="54360"/>
                  <a:pt x="138194" y="54360"/>
                </a:cubicBezTo>
                <a:cubicBezTo>
                  <a:pt x="137407" y="54360"/>
                  <a:pt x="136576" y="54475"/>
                  <a:pt x="136031" y="54475"/>
                </a:cubicBezTo>
                <a:cubicBezTo>
                  <a:pt x="135181" y="54475"/>
                  <a:pt x="135022" y="54196"/>
                  <a:pt x="136791" y="52773"/>
                </a:cubicBezTo>
                <a:cubicBezTo>
                  <a:pt x="146977" y="44254"/>
                  <a:pt x="158343" y="34921"/>
                  <a:pt x="172334" y="34921"/>
                </a:cubicBezTo>
                <a:cubicBezTo>
                  <a:pt x="172503" y="34921"/>
                  <a:pt x="172672" y="34922"/>
                  <a:pt x="172841" y="34925"/>
                </a:cubicBezTo>
                <a:cubicBezTo>
                  <a:pt x="174424" y="33530"/>
                  <a:pt x="173820" y="28677"/>
                  <a:pt x="173362" y="27011"/>
                </a:cubicBezTo>
                <a:lnTo>
                  <a:pt x="173362" y="27011"/>
                </a:lnTo>
                <a:cubicBezTo>
                  <a:pt x="172612" y="27282"/>
                  <a:pt x="171591" y="27698"/>
                  <a:pt x="170904" y="27907"/>
                </a:cubicBezTo>
                <a:cubicBezTo>
                  <a:pt x="170867" y="27913"/>
                  <a:pt x="170831" y="27916"/>
                  <a:pt x="170796" y="27916"/>
                </a:cubicBezTo>
                <a:cubicBezTo>
                  <a:pt x="170574" y="27916"/>
                  <a:pt x="170390" y="27800"/>
                  <a:pt x="170204" y="27800"/>
                </a:cubicBezTo>
                <a:cubicBezTo>
                  <a:pt x="170056" y="27800"/>
                  <a:pt x="169907" y="27873"/>
                  <a:pt x="169738" y="28136"/>
                </a:cubicBezTo>
                <a:cubicBezTo>
                  <a:pt x="157534" y="29094"/>
                  <a:pt x="150766" y="36529"/>
                  <a:pt x="141477" y="43859"/>
                </a:cubicBezTo>
                <a:cubicBezTo>
                  <a:pt x="141470" y="43727"/>
                  <a:pt x="141431" y="43672"/>
                  <a:pt x="141372" y="43672"/>
                </a:cubicBezTo>
                <a:cubicBezTo>
                  <a:pt x="141101" y="43672"/>
                  <a:pt x="140393" y="44793"/>
                  <a:pt x="140103" y="44963"/>
                </a:cubicBezTo>
                <a:cubicBezTo>
                  <a:pt x="139811" y="45005"/>
                  <a:pt x="138582" y="45859"/>
                  <a:pt x="139145" y="45921"/>
                </a:cubicBezTo>
                <a:cubicBezTo>
                  <a:pt x="139136" y="45921"/>
                  <a:pt x="139126" y="45921"/>
                  <a:pt x="139117" y="45921"/>
                </a:cubicBezTo>
                <a:cubicBezTo>
                  <a:pt x="136846" y="45921"/>
                  <a:pt x="134171" y="50773"/>
                  <a:pt x="132736" y="50773"/>
                </a:cubicBezTo>
                <a:cubicBezTo>
                  <a:pt x="132661" y="50773"/>
                  <a:pt x="132590" y="50760"/>
                  <a:pt x="132522" y="50732"/>
                </a:cubicBezTo>
                <a:cubicBezTo>
                  <a:pt x="135438" y="34363"/>
                  <a:pt x="136875" y="13599"/>
                  <a:pt x="124942" y="0"/>
                </a:cubicBezTo>
                <a:close/>
              </a:path>
            </a:pathLst>
          </a:custGeom>
          <a:solidFill>
            <a:srgbClr val="9F3938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" name="Google Shape;147;p15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89" y="0"/>
            <a:ext cx="9142221" cy="514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89" y="0"/>
            <a:ext cx="9142221" cy="5142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5"/>
          <p:cNvSpPr/>
          <p:nvPr/>
        </p:nvSpPr>
        <p:spPr>
          <a:xfrm>
            <a:off x="172725" y="171900"/>
            <a:ext cx="8798400" cy="4799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1" name="Google Shape;151;p15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89" y="0"/>
            <a:ext cx="9142221" cy="5142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5"/>
          <p:cNvSpPr/>
          <p:nvPr/>
        </p:nvSpPr>
        <p:spPr>
          <a:xfrm>
            <a:off x="172725" y="171900"/>
            <a:ext cx="8798400" cy="4799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" name="Google Shape;153;p15"/>
          <p:cNvGrpSpPr/>
          <p:nvPr/>
        </p:nvGrpSpPr>
        <p:grpSpPr>
          <a:xfrm flipH="1">
            <a:off x="8239318" y="300775"/>
            <a:ext cx="685371" cy="1036104"/>
            <a:chOff x="1063205" y="528045"/>
            <a:chExt cx="299563" cy="452863"/>
          </a:xfrm>
        </p:grpSpPr>
        <p:sp>
          <p:nvSpPr>
            <p:cNvPr id="154" name="Google Shape;154;p15"/>
            <p:cNvSpPr/>
            <p:nvPr/>
          </p:nvSpPr>
          <p:spPr>
            <a:xfrm>
              <a:off x="1295000" y="528045"/>
              <a:ext cx="67769" cy="77421"/>
            </a:xfrm>
            <a:custGeom>
              <a:avLst/>
              <a:gdLst/>
              <a:ahLst/>
              <a:cxnLst/>
              <a:rect l="l" t="t" r="r" b="b"/>
              <a:pathLst>
                <a:path w="3451" h="3942" extrusionOk="0">
                  <a:moveTo>
                    <a:pt x="1763" y="0"/>
                  </a:moveTo>
                  <a:cubicBezTo>
                    <a:pt x="1715" y="21"/>
                    <a:pt x="1708" y="41"/>
                    <a:pt x="1674" y="384"/>
                  </a:cubicBezTo>
                  <a:cubicBezTo>
                    <a:pt x="1606" y="988"/>
                    <a:pt x="1448" y="1344"/>
                    <a:pt x="1201" y="1475"/>
                  </a:cubicBezTo>
                  <a:cubicBezTo>
                    <a:pt x="1071" y="1543"/>
                    <a:pt x="769" y="1591"/>
                    <a:pt x="426" y="1598"/>
                  </a:cubicBezTo>
                  <a:cubicBezTo>
                    <a:pt x="303" y="1598"/>
                    <a:pt x="179" y="1612"/>
                    <a:pt x="63" y="1639"/>
                  </a:cubicBezTo>
                  <a:cubicBezTo>
                    <a:pt x="1" y="1694"/>
                    <a:pt x="117" y="1749"/>
                    <a:pt x="412" y="1797"/>
                  </a:cubicBezTo>
                  <a:cubicBezTo>
                    <a:pt x="735" y="1852"/>
                    <a:pt x="954" y="1920"/>
                    <a:pt x="1064" y="2009"/>
                  </a:cubicBezTo>
                  <a:cubicBezTo>
                    <a:pt x="1235" y="2140"/>
                    <a:pt x="1372" y="2599"/>
                    <a:pt x="1441" y="3271"/>
                  </a:cubicBezTo>
                  <a:cubicBezTo>
                    <a:pt x="1482" y="3744"/>
                    <a:pt x="1510" y="3868"/>
                    <a:pt x="1558" y="3909"/>
                  </a:cubicBezTo>
                  <a:cubicBezTo>
                    <a:pt x="1588" y="3931"/>
                    <a:pt x="1635" y="3941"/>
                    <a:pt x="1679" y="3941"/>
                  </a:cubicBezTo>
                  <a:cubicBezTo>
                    <a:pt x="1732" y="3941"/>
                    <a:pt x="1783" y="3925"/>
                    <a:pt x="1798" y="3895"/>
                  </a:cubicBezTo>
                  <a:cubicBezTo>
                    <a:pt x="1818" y="3820"/>
                    <a:pt x="1832" y="3738"/>
                    <a:pt x="1839" y="3655"/>
                  </a:cubicBezTo>
                  <a:cubicBezTo>
                    <a:pt x="1900" y="2983"/>
                    <a:pt x="2079" y="2469"/>
                    <a:pt x="2326" y="2243"/>
                  </a:cubicBezTo>
                  <a:cubicBezTo>
                    <a:pt x="2511" y="2071"/>
                    <a:pt x="2984" y="1872"/>
                    <a:pt x="3217" y="1872"/>
                  </a:cubicBezTo>
                  <a:cubicBezTo>
                    <a:pt x="3320" y="1872"/>
                    <a:pt x="3450" y="1804"/>
                    <a:pt x="3450" y="1742"/>
                  </a:cubicBezTo>
                  <a:cubicBezTo>
                    <a:pt x="3450" y="1687"/>
                    <a:pt x="3395" y="1653"/>
                    <a:pt x="3258" y="1632"/>
                  </a:cubicBezTo>
                  <a:cubicBezTo>
                    <a:pt x="3018" y="1591"/>
                    <a:pt x="2778" y="1536"/>
                    <a:pt x="2545" y="1475"/>
                  </a:cubicBezTo>
                  <a:cubicBezTo>
                    <a:pt x="2284" y="1385"/>
                    <a:pt x="2202" y="1228"/>
                    <a:pt x="2086" y="556"/>
                  </a:cubicBezTo>
                  <a:cubicBezTo>
                    <a:pt x="2044" y="316"/>
                    <a:pt x="1996" y="103"/>
                    <a:pt x="1990" y="89"/>
                  </a:cubicBezTo>
                  <a:cubicBezTo>
                    <a:pt x="1928" y="34"/>
                    <a:pt x="1846" y="0"/>
                    <a:pt x="1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1063205" y="882357"/>
              <a:ext cx="86250" cy="98550"/>
            </a:xfrm>
            <a:custGeom>
              <a:avLst/>
              <a:gdLst/>
              <a:ahLst/>
              <a:cxnLst/>
              <a:rect l="l" t="t" r="r" b="b"/>
              <a:pathLst>
                <a:path w="3450" h="3942" extrusionOk="0">
                  <a:moveTo>
                    <a:pt x="1756" y="1"/>
                  </a:moveTo>
                  <a:cubicBezTo>
                    <a:pt x="1708" y="21"/>
                    <a:pt x="1701" y="42"/>
                    <a:pt x="1667" y="385"/>
                  </a:cubicBezTo>
                  <a:cubicBezTo>
                    <a:pt x="1598" y="988"/>
                    <a:pt x="1440" y="1345"/>
                    <a:pt x="1193" y="1475"/>
                  </a:cubicBezTo>
                  <a:cubicBezTo>
                    <a:pt x="1063" y="1544"/>
                    <a:pt x="761" y="1592"/>
                    <a:pt x="418" y="1598"/>
                  </a:cubicBezTo>
                  <a:cubicBezTo>
                    <a:pt x="295" y="1598"/>
                    <a:pt x="178" y="1612"/>
                    <a:pt x="55" y="1640"/>
                  </a:cubicBezTo>
                  <a:cubicBezTo>
                    <a:pt x="0" y="1701"/>
                    <a:pt x="110" y="1749"/>
                    <a:pt x="405" y="1797"/>
                  </a:cubicBezTo>
                  <a:cubicBezTo>
                    <a:pt x="727" y="1852"/>
                    <a:pt x="946" y="1921"/>
                    <a:pt x="1056" y="2010"/>
                  </a:cubicBezTo>
                  <a:cubicBezTo>
                    <a:pt x="1228" y="2147"/>
                    <a:pt x="1365" y="2600"/>
                    <a:pt x="1433" y="3272"/>
                  </a:cubicBezTo>
                  <a:cubicBezTo>
                    <a:pt x="1481" y="3745"/>
                    <a:pt x="1502" y="3868"/>
                    <a:pt x="1550" y="3909"/>
                  </a:cubicBezTo>
                  <a:cubicBezTo>
                    <a:pt x="1581" y="3931"/>
                    <a:pt x="1627" y="3942"/>
                    <a:pt x="1671" y="3942"/>
                  </a:cubicBezTo>
                  <a:cubicBezTo>
                    <a:pt x="1725" y="3942"/>
                    <a:pt x="1775" y="3926"/>
                    <a:pt x="1790" y="3896"/>
                  </a:cubicBezTo>
                  <a:cubicBezTo>
                    <a:pt x="1811" y="3820"/>
                    <a:pt x="1824" y="3738"/>
                    <a:pt x="1831" y="3656"/>
                  </a:cubicBezTo>
                  <a:cubicBezTo>
                    <a:pt x="1893" y="2984"/>
                    <a:pt x="2071" y="2469"/>
                    <a:pt x="2318" y="2243"/>
                  </a:cubicBezTo>
                  <a:cubicBezTo>
                    <a:pt x="2510" y="2072"/>
                    <a:pt x="2976" y="1873"/>
                    <a:pt x="3209" y="1873"/>
                  </a:cubicBezTo>
                  <a:cubicBezTo>
                    <a:pt x="3312" y="1873"/>
                    <a:pt x="3450" y="1804"/>
                    <a:pt x="3450" y="1742"/>
                  </a:cubicBezTo>
                  <a:cubicBezTo>
                    <a:pt x="3450" y="1688"/>
                    <a:pt x="3388" y="1653"/>
                    <a:pt x="3251" y="1633"/>
                  </a:cubicBezTo>
                  <a:cubicBezTo>
                    <a:pt x="3011" y="1592"/>
                    <a:pt x="2771" y="1537"/>
                    <a:pt x="2537" y="1475"/>
                  </a:cubicBezTo>
                  <a:cubicBezTo>
                    <a:pt x="2277" y="1386"/>
                    <a:pt x="2195" y="1228"/>
                    <a:pt x="2078" y="556"/>
                  </a:cubicBezTo>
                  <a:cubicBezTo>
                    <a:pt x="2037" y="316"/>
                    <a:pt x="1996" y="103"/>
                    <a:pt x="1982" y="90"/>
                  </a:cubicBezTo>
                  <a:cubicBezTo>
                    <a:pt x="1920" y="35"/>
                    <a:pt x="1838" y="1"/>
                    <a:pt x="1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15"/>
          <p:cNvGrpSpPr/>
          <p:nvPr/>
        </p:nvGrpSpPr>
        <p:grpSpPr>
          <a:xfrm>
            <a:off x="8617943" y="14"/>
            <a:ext cx="560880" cy="1017734"/>
            <a:chOff x="6137550" y="1080425"/>
            <a:chExt cx="337250" cy="611950"/>
          </a:xfrm>
        </p:grpSpPr>
        <p:sp>
          <p:nvSpPr>
            <p:cNvPr id="157" name="Google Shape;157;p15"/>
            <p:cNvSpPr/>
            <p:nvPr/>
          </p:nvSpPr>
          <p:spPr>
            <a:xfrm>
              <a:off x="6165675" y="1080425"/>
              <a:ext cx="21625" cy="31050"/>
            </a:xfrm>
            <a:custGeom>
              <a:avLst/>
              <a:gdLst/>
              <a:ahLst/>
              <a:cxnLst/>
              <a:rect l="l" t="t" r="r" b="b"/>
              <a:pathLst>
                <a:path w="865" h="1242" extrusionOk="0">
                  <a:moveTo>
                    <a:pt x="705" y="1"/>
                  </a:moveTo>
                  <a:cubicBezTo>
                    <a:pt x="649" y="1"/>
                    <a:pt x="592" y="18"/>
                    <a:pt x="549" y="51"/>
                  </a:cubicBezTo>
                  <a:cubicBezTo>
                    <a:pt x="521" y="79"/>
                    <a:pt x="494" y="106"/>
                    <a:pt x="473" y="141"/>
                  </a:cubicBezTo>
                  <a:cubicBezTo>
                    <a:pt x="309" y="435"/>
                    <a:pt x="158" y="730"/>
                    <a:pt x="28" y="1018"/>
                  </a:cubicBezTo>
                  <a:lnTo>
                    <a:pt x="28" y="1025"/>
                  </a:lnTo>
                  <a:cubicBezTo>
                    <a:pt x="0" y="1066"/>
                    <a:pt x="0" y="1121"/>
                    <a:pt x="21" y="1169"/>
                  </a:cubicBezTo>
                  <a:cubicBezTo>
                    <a:pt x="34" y="1203"/>
                    <a:pt x="69" y="1231"/>
                    <a:pt x="110" y="1238"/>
                  </a:cubicBezTo>
                  <a:cubicBezTo>
                    <a:pt x="126" y="1240"/>
                    <a:pt x="141" y="1242"/>
                    <a:pt x="157" y="1242"/>
                  </a:cubicBezTo>
                  <a:cubicBezTo>
                    <a:pt x="262" y="1242"/>
                    <a:pt x="357" y="1183"/>
                    <a:pt x="405" y="1087"/>
                  </a:cubicBezTo>
                  <a:cubicBezTo>
                    <a:pt x="535" y="799"/>
                    <a:pt x="679" y="518"/>
                    <a:pt x="830" y="243"/>
                  </a:cubicBezTo>
                  <a:cubicBezTo>
                    <a:pt x="857" y="195"/>
                    <a:pt x="864" y="141"/>
                    <a:pt x="850" y="93"/>
                  </a:cubicBezTo>
                  <a:cubicBezTo>
                    <a:pt x="837" y="51"/>
                    <a:pt x="809" y="24"/>
                    <a:pt x="775" y="10"/>
                  </a:cubicBezTo>
                  <a:cubicBezTo>
                    <a:pt x="752" y="4"/>
                    <a:pt x="728" y="1"/>
                    <a:pt x="7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6143900" y="1146675"/>
              <a:ext cx="16125" cy="32250"/>
            </a:xfrm>
            <a:custGeom>
              <a:avLst/>
              <a:gdLst/>
              <a:ahLst/>
              <a:cxnLst/>
              <a:rect l="l" t="t" r="r" b="b"/>
              <a:pathLst>
                <a:path w="645" h="1290" extrusionOk="0">
                  <a:moveTo>
                    <a:pt x="486" y="0"/>
                  </a:moveTo>
                  <a:cubicBezTo>
                    <a:pt x="369" y="0"/>
                    <a:pt x="266" y="80"/>
                    <a:pt x="226" y="192"/>
                  </a:cubicBezTo>
                  <a:cubicBezTo>
                    <a:pt x="144" y="494"/>
                    <a:pt x="69" y="803"/>
                    <a:pt x="7" y="1111"/>
                  </a:cubicBezTo>
                  <a:cubicBezTo>
                    <a:pt x="0" y="1153"/>
                    <a:pt x="7" y="1201"/>
                    <a:pt x="34" y="1235"/>
                  </a:cubicBezTo>
                  <a:cubicBezTo>
                    <a:pt x="62" y="1269"/>
                    <a:pt x="103" y="1290"/>
                    <a:pt x="151" y="1290"/>
                  </a:cubicBezTo>
                  <a:cubicBezTo>
                    <a:pt x="226" y="1290"/>
                    <a:pt x="302" y="1255"/>
                    <a:pt x="357" y="1201"/>
                  </a:cubicBezTo>
                  <a:cubicBezTo>
                    <a:pt x="384" y="1166"/>
                    <a:pt x="405" y="1132"/>
                    <a:pt x="412" y="1091"/>
                  </a:cubicBezTo>
                  <a:cubicBezTo>
                    <a:pt x="473" y="789"/>
                    <a:pt x="549" y="487"/>
                    <a:pt x="624" y="192"/>
                  </a:cubicBezTo>
                  <a:cubicBezTo>
                    <a:pt x="645" y="151"/>
                    <a:pt x="638" y="103"/>
                    <a:pt x="610" y="62"/>
                  </a:cubicBezTo>
                  <a:cubicBezTo>
                    <a:pt x="583" y="28"/>
                    <a:pt x="542" y="7"/>
                    <a:pt x="501" y="0"/>
                  </a:cubicBezTo>
                  <a:cubicBezTo>
                    <a:pt x="496" y="0"/>
                    <a:pt x="491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6137550" y="1215025"/>
              <a:ext cx="11000" cy="32175"/>
            </a:xfrm>
            <a:custGeom>
              <a:avLst/>
              <a:gdLst/>
              <a:ahLst/>
              <a:cxnLst/>
              <a:rect l="l" t="t" r="r" b="b"/>
              <a:pathLst>
                <a:path w="440" h="1287" extrusionOk="0">
                  <a:moveTo>
                    <a:pt x="286" y="1"/>
                  </a:moveTo>
                  <a:cubicBezTo>
                    <a:pt x="278" y="1"/>
                    <a:pt x="269" y="1"/>
                    <a:pt x="261" y="3"/>
                  </a:cubicBezTo>
                  <a:cubicBezTo>
                    <a:pt x="213" y="3"/>
                    <a:pt x="172" y="23"/>
                    <a:pt x="131" y="51"/>
                  </a:cubicBezTo>
                  <a:cubicBezTo>
                    <a:pt x="76" y="92"/>
                    <a:pt x="35" y="153"/>
                    <a:pt x="28" y="222"/>
                  </a:cubicBezTo>
                  <a:cubicBezTo>
                    <a:pt x="7" y="524"/>
                    <a:pt x="0" y="832"/>
                    <a:pt x="0" y="1141"/>
                  </a:cubicBezTo>
                  <a:lnTo>
                    <a:pt x="0" y="1148"/>
                  </a:lnTo>
                  <a:cubicBezTo>
                    <a:pt x="0" y="1175"/>
                    <a:pt x="7" y="1203"/>
                    <a:pt x="21" y="1230"/>
                  </a:cubicBezTo>
                  <a:cubicBezTo>
                    <a:pt x="28" y="1237"/>
                    <a:pt x="35" y="1244"/>
                    <a:pt x="42" y="1251"/>
                  </a:cubicBezTo>
                  <a:cubicBezTo>
                    <a:pt x="76" y="1273"/>
                    <a:pt x="119" y="1287"/>
                    <a:pt x="160" y="1287"/>
                  </a:cubicBezTo>
                  <a:cubicBezTo>
                    <a:pt x="169" y="1287"/>
                    <a:pt x="177" y="1286"/>
                    <a:pt x="186" y="1285"/>
                  </a:cubicBezTo>
                  <a:cubicBezTo>
                    <a:pt x="247" y="1271"/>
                    <a:pt x="309" y="1237"/>
                    <a:pt x="350" y="1189"/>
                  </a:cubicBezTo>
                  <a:cubicBezTo>
                    <a:pt x="391" y="1148"/>
                    <a:pt x="412" y="1100"/>
                    <a:pt x="412" y="1045"/>
                  </a:cubicBezTo>
                  <a:cubicBezTo>
                    <a:pt x="412" y="743"/>
                    <a:pt x="419" y="448"/>
                    <a:pt x="439" y="153"/>
                  </a:cubicBezTo>
                  <a:cubicBezTo>
                    <a:pt x="439" y="112"/>
                    <a:pt x="426" y="71"/>
                    <a:pt x="398" y="37"/>
                  </a:cubicBezTo>
                  <a:cubicBezTo>
                    <a:pt x="370" y="14"/>
                    <a:pt x="327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6139950" y="1282125"/>
              <a:ext cx="13750" cy="31500"/>
            </a:xfrm>
            <a:custGeom>
              <a:avLst/>
              <a:gdLst/>
              <a:ahLst/>
              <a:cxnLst/>
              <a:rect l="l" t="t" r="r" b="b"/>
              <a:pathLst>
                <a:path w="550" h="1260" extrusionOk="0">
                  <a:moveTo>
                    <a:pt x="258" y="0"/>
                  </a:moveTo>
                  <a:cubicBezTo>
                    <a:pt x="241" y="0"/>
                    <a:pt x="224" y="2"/>
                    <a:pt x="206" y="7"/>
                  </a:cubicBezTo>
                  <a:cubicBezTo>
                    <a:pt x="172" y="21"/>
                    <a:pt x="138" y="34"/>
                    <a:pt x="110" y="55"/>
                  </a:cubicBezTo>
                  <a:cubicBezTo>
                    <a:pt x="42" y="103"/>
                    <a:pt x="0" y="178"/>
                    <a:pt x="7" y="261"/>
                  </a:cubicBezTo>
                  <a:cubicBezTo>
                    <a:pt x="42" y="549"/>
                    <a:pt x="83" y="843"/>
                    <a:pt x="131" y="1145"/>
                  </a:cubicBezTo>
                  <a:cubicBezTo>
                    <a:pt x="138" y="1166"/>
                    <a:pt x="144" y="1186"/>
                    <a:pt x="158" y="1200"/>
                  </a:cubicBezTo>
                  <a:cubicBezTo>
                    <a:pt x="165" y="1214"/>
                    <a:pt x="179" y="1227"/>
                    <a:pt x="192" y="1234"/>
                  </a:cubicBezTo>
                  <a:cubicBezTo>
                    <a:pt x="222" y="1251"/>
                    <a:pt x="256" y="1260"/>
                    <a:pt x="289" y="1260"/>
                  </a:cubicBezTo>
                  <a:cubicBezTo>
                    <a:pt x="310" y="1260"/>
                    <a:pt x="331" y="1256"/>
                    <a:pt x="350" y="1248"/>
                  </a:cubicBezTo>
                  <a:cubicBezTo>
                    <a:pt x="405" y="1234"/>
                    <a:pt x="446" y="1207"/>
                    <a:pt x="480" y="1166"/>
                  </a:cubicBezTo>
                  <a:cubicBezTo>
                    <a:pt x="528" y="1118"/>
                    <a:pt x="549" y="1056"/>
                    <a:pt x="542" y="994"/>
                  </a:cubicBezTo>
                  <a:cubicBezTo>
                    <a:pt x="494" y="720"/>
                    <a:pt x="453" y="425"/>
                    <a:pt x="419" y="123"/>
                  </a:cubicBezTo>
                  <a:cubicBezTo>
                    <a:pt x="412" y="89"/>
                    <a:pt x="391" y="55"/>
                    <a:pt x="364" y="34"/>
                  </a:cubicBezTo>
                  <a:cubicBezTo>
                    <a:pt x="331" y="11"/>
                    <a:pt x="295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6152125" y="1346925"/>
              <a:ext cx="17000" cy="30525"/>
            </a:xfrm>
            <a:custGeom>
              <a:avLst/>
              <a:gdLst/>
              <a:ahLst/>
              <a:cxnLst/>
              <a:rect l="l" t="t" r="r" b="b"/>
              <a:pathLst>
                <a:path w="680" h="1221" extrusionOk="0">
                  <a:moveTo>
                    <a:pt x="271" y="0"/>
                  </a:moveTo>
                  <a:cubicBezTo>
                    <a:pt x="242" y="0"/>
                    <a:pt x="213" y="7"/>
                    <a:pt x="185" y="21"/>
                  </a:cubicBezTo>
                  <a:cubicBezTo>
                    <a:pt x="158" y="28"/>
                    <a:pt x="137" y="41"/>
                    <a:pt x="117" y="55"/>
                  </a:cubicBezTo>
                  <a:cubicBezTo>
                    <a:pt x="41" y="103"/>
                    <a:pt x="0" y="192"/>
                    <a:pt x="14" y="281"/>
                  </a:cubicBezTo>
                  <a:cubicBezTo>
                    <a:pt x="89" y="549"/>
                    <a:pt x="172" y="837"/>
                    <a:pt x="261" y="1125"/>
                  </a:cubicBezTo>
                  <a:lnTo>
                    <a:pt x="261" y="1132"/>
                  </a:lnTo>
                  <a:cubicBezTo>
                    <a:pt x="268" y="1138"/>
                    <a:pt x="275" y="1152"/>
                    <a:pt x="288" y="1159"/>
                  </a:cubicBezTo>
                  <a:cubicBezTo>
                    <a:pt x="295" y="1180"/>
                    <a:pt x="316" y="1193"/>
                    <a:pt x="336" y="1200"/>
                  </a:cubicBezTo>
                  <a:cubicBezTo>
                    <a:pt x="364" y="1214"/>
                    <a:pt x="393" y="1221"/>
                    <a:pt x="422" y="1221"/>
                  </a:cubicBezTo>
                  <a:cubicBezTo>
                    <a:pt x="451" y="1221"/>
                    <a:pt x="480" y="1214"/>
                    <a:pt x="508" y="1200"/>
                  </a:cubicBezTo>
                  <a:cubicBezTo>
                    <a:pt x="549" y="1186"/>
                    <a:pt x="583" y="1159"/>
                    <a:pt x="611" y="1125"/>
                  </a:cubicBezTo>
                  <a:cubicBezTo>
                    <a:pt x="659" y="1077"/>
                    <a:pt x="679" y="1001"/>
                    <a:pt x="666" y="933"/>
                  </a:cubicBezTo>
                  <a:cubicBezTo>
                    <a:pt x="583" y="665"/>
                    <a:pt x="494" y="384"/>
                    <a:pt x="426" y="103"/>
                  </a:cubicBezTo>
                  <a:cubicBezTo>
                    <a:pt x="412" y="69"/>
                    <a:pt x="391" y="34"/>
                    <a:pt x="357" y="21"/>
                  </a:cubicBezTo>
                  <a:cubicBezTo>
                    <a:pt x="329" y="7"/>
                    <a:pt x="300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6173200" y="1408500"/>
              <a:ext cx="19750" cy="29300"/>
            </a:xfrm>
            <a:custGeom>
              <a:avLst/>
              <a:gdLst/>
              <a:ahLst/>
              <a:cxnLst/>
              <a:rect l="l" t="t" r="r" b="b"/>
              <a:pathLst>
                <a:path w="790" h="1172" extrusionOk="0">
                  <a:moveTo>
                    <a:pt x="271" y="1"/>
                  </a:moveTo>
                  <a:cubicBezTo>
                    <a:pt x="234" y="1"/>
                    <a:pt x="199" y="10"/>
                    <a:pt x="165" y="26"/>
                  </a:cubicBezTo>
                  <a:cubicBezTo>
                    <a:pt x="152" y="33"/>
                    <a:pt x="138" y="47"/>
                    <a:pt x="124" y="54"/>
                  </a:cubicBezTo>
                  <a:cubicBezTo>
                    <a:pt x="42" y="109"/>
                    <a:pt x="1" y="205"/>
                    <a:pt x="28" y="301"/>
                  </a:cubicBezTo>
                  <a:cubicBezTo>
                    <a:pt x="145" y="575"/>
                    <a:pt x="261" y="842"/>
                    <a:pt x="378" y="1096"/>
                  </a:cubicBezTo>
                  <a:cubicBezTo>
                    <a:pt x="392" y="1124"/>
                    <a:pt x="419" y="1151"/>
                    <a:pt x="453" y="1165"/>
                  </a:cubicBezTo>
                  <a:cubicBezTo>
                    <a:pt x="474" y="1169"/>
                    <a:pt x="495" y="1172"/>
                    <a:pt x="515" y="1172"/>
                  </a:cubicBezTo>
                  <a:cubicBezTo>
                    <a:pt x="556" y="1172"/>
                    <a:pt x="595" y="1163"/>
                    <a:pt x="632" y="1144"/>
                  </a:cubicBezTo>
                  <a:cubicBezTo>
                    <a:pt x="666" y="1124"/>
                    <a:pt x="693" y="1103"/>
                    <a:pt x="721" y="1076"/>
                  </a:cubicBezTo>
                  <a:cubicBezTo>
                    <a:pt x="776" y="1021"/>
                    <a:pt x="789" y="945"/>
                    <a:pt x="762" y="870"/>
                  </a:cubicBezTo>
                  <a:cubicBezTo>
                    <a:pt x="645" y="616"/>
                    <a:pt x="529" y="349"/>
                    <a:pt x="419" y="88"/>
                  </a:cubicBezTo>
                  <a:cubicBezTo>
                    <a:pt x="405" y="54"/>
                    <a:pt x="378" y="26"/>
                    <a:pt x="344" y="13"/>
                  </a:cubicBezTo>
                  <a:cubicBezTo>
                    <a:pt x="319" y="5"/>
                    <a:pt x="295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6201500" y="1466450"/>
              <a:ext cx="22300" cy="27875"/>
            </a:xfrm>
            <a:custGeom>
              <a:avLst/>
              <a:gdLst/>
              <a:ahLst/>
              <a:cxnLst/>
              <a:rect l="l" t="t" r="r" b="b"/>
              <a:pathLst>
                <a:path w="892" h="1115" extrusionOk="0">
                  <a:moveTo>
                    <a:pt x="281" y="0"/>
                  </a:moveTo>
                  <a:cubicBezTo>
                    <a:pt x="233" y="0"/>
                    <a:pt x="185" y="15"/>
                    <a:pt x="144" y="40"/>
                  </a:cubicBezTo>
                  <a:lnTo>
                    <a:pt x="124" y="54"/>
                  </a:lnTo>
                  <a:cubicBezTo>
                    <a:pt x="35" y="109"/>
                    <a:pt x="0" y="218"/>
                    <a:pt x="41" y="314"/>
                  </a:cubicBezTo>
                  <a:cubicBezTo>
                    <a:pt x="185" y="568"/>
                    <a:pt x="336" y="815"/>
                    <a:pt x="480" y="1055"/>
                  </a:cubicBezTo>
                  <a:cubicBezTo>
                    <a:pt x="501" y="1082"/>
                    <a:pt x="535" y="1110"/>
                    <a:pt x="576" y="1110"/>
                  </a:cubicBezTo>
                  <a:cubicBezTo>
                    <a:pt x="592" y="1113"/>
                    <a:pt x="608" y="1115"/>
                    <a:pt x="624" y="1115"/>
                  </a:cubicBezTo>
                  <a:cubicBezTo>
                    <a:pt x="672" y="1115"/>
                    <a:pt x="720" y="1100"/>
                    <a:pt x="762" y="1069"/>
                  </a:cubicBezTo>
                  <a:cubicBezTo>
                    <a:pt x="782" y="1055"/>
                    <a:pt x="796" y="1041"/>
                    <a:pt x="816" y="1021"/>
                  </a:cubicBezTo>
                  <a:cubicBezTo>
                    <a:pt x="871" y="966"/>
                    <a:pt x="892" y="877"/>
                    <a:pt x="851" y="801"/>
                  </a:cubicBezTo>
                  <a:cubicBezTo>
                    <a:pt x="700" y="561"/>
                    <a:pt x="556" y="314"/>
                    <a:pt x="412" y="67"/>
                  </a:cubicBezTo>
                  <a:cubicBezTo>
                    <a:pt x="398" y="40"/>
                    <a:pt x="364" y="13"/>
                    <a:pt x="329" y="6"/>
                  </a:cubicBezTo>
                  <a:cubicBezTo>
                    <a:pt x="314" y="2"/>
                    <a:pt x="297" y="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6237325" y="1519850"/>
              <a:ext cx="24550" cy="26275"/>
            </a:xfrm>
            <a:custGeom>
              <a:avLst/>
              <a:gdLst/>
              <a:ahLst/>
              <a:cxnLst/>
              <a:rect l="l" t="t" r="r" b="b"/>
              <a:pathLst>
                <a:path w="982" h="1051" extrusionOk="0">
                  <a:moveTo>
                    <a:pt x="269" y="1"/>
                  </a:moveTo>
                  <a:cubicBezTo>
                    <a:pt x="218" y="1"/>
                    <a:pt x="162" y="20"/>
                    <a:pt x="110" y="57"/>
                  </a:cubicBezTo>
                  <a:cubicBezTo>
                    <a:pt x="55" y="98"/>
                    <a:pt x="21" y="153"/>
                    <a:pt x="7" y="215"/>
                  </a:cubicBezTo>
                  <a:cubicBezTo>
                    <a:pt x="1" y="256"/>
                    <a:pt x="14" y="297"/>
                    <a:pt x="35" y="332"/>
                  </a:cubicBezTo>
                  <a:cubicBezTo>
                    <a:pt x="206" y="551"/>
                    <a:pt x="391" y="777"/>
                    <a:pt x="577" y="997"/>
                  </a:cubicBezTo>
                  <a:cubicBezTo>
                    <a:pt x="616" y="1033"/>
                    <a:pt x="665" y="1050"/>
                    <a:pt x="714" y="1050"/>
                  </a:cubicBezTo>
                  <a:cubicBezTo>
                    <a:pt x="767" y="1050"/>
                    <a:pt x="822" y="1029"/>
                    <a:pt x="865" y="990"/>
                  </a:cubicBezTo>
                  <a:cubicBezTo>
                    <a:pt x="878" y="976"/>
                    <a:pt x="892" y="969"/>
                    <a:pt x="899" y="956"/>
                  </a:cubicBezTo>
                  <a:cubicBezTo>
                    <a:pt x="967" y="894"/>
                    <a:pt x="981" y="791"/>
                    <a:pt x="926" y="716"/>
                  </a:cubicBezTo>
                  <a:cubicBezTo>
                    <a:pt x="748" y="503"/>
                    <a:pt x="570" y="284"/>
                    <a:pt x="391" y="57"/>
                  </a:cubicBezTo>
                  <a:cubicBezTo>
                    <a:pt x="364" y="20"/>
                    <a:pt x="319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6280175" y="1567875"/>
              <a:ext cx="26600" cy="24325"/>
            </a:xfrm>
            <a:custGeom>
              <a:avLst/>
              <a:gdLst/>
              <a:ahLst/>
              <a:cxnLst/>
              <a:rect l="l" t="t" r="r" b="b"/>
              <a:pathLst>
                <a:path w="1064" h="973" extrusionOk="0">
                  <a:moveTo>
                    <a:pt x="253" y="0"/>
                  </a:moveTo>
                  <a:cubicBezTo>
                    <a:pt x="202" y="0"/>
                    <a:pt x="151" y="19"/>
                    <a:pt x="111" y="56"/>
                  </a:cubicBezTo>
                  <a:cubicBezTo>
                    <a:pt x="104" y="63"/>
                    <a:pt x="90" y="70"/>
                    <a:pt x="83" y="77"/>
                  </a:cubicBezTo>
                  <a:cubicBezTo>
                    <a:pt x="35" y="118"/>
                    <a:pt x="8" y="180"/>
                    <a:pt x="8" y="242"/>
                  </a:cubicBezTo>
                  <a:cubicBezTo>
                    <a:pt x="1" y="269"/>
                    <a:pt x="15" y="303"/>
                    <a:pt x="28" y="324"/>
                  </a:cubicBezTo>
                  <a:cubicBezTo>
                    <a:pt x="35" y="331"/>
                    <a:pt x="42" y="338"/>
                    <a:pt x="42" y="344"/>
                  </a:cubicBezTo>
                  <a:cubicBezTo>
                    <a:pt x="255" y="543"/>
                    <a:pt x="460" y="742"/>
                    <a:pt x="680" y="934"/>
                  </a:cubicBezTo>
                  <a:cubicBezTo>
                    <a:pt x="716" y="959"/>
                    <a:pt x="759" y="972"/>
                    <a:pt x="801" y="972"/>
                  </a:cubicBezTo>
                  <a:cubicBezTo>
                    <a:pt x="862" y="972"/>
                    <a:pt x="923" y="946"/>
                    <a:pt x="968" y="893"/>
                  </a:cubicBezTo>
                  <a:lnTo>
                    <a:pt x="988" y="879"/>
                  </a:lnTo>
                  <a:cubicBezTo>
                    <a:pt x="1057" y="811"/>
                    <a:pt x="1064" y="701"/>
                    <a:pt x="1002" y="632"/>
                  </a:cubicBezTo>
                  <a:cubicBezTo>
                    <a:pt x="796" y="440"/>
                    <a:pt x="584" y="248"/>
                    <a:pt x="378" y="43"/>
                  </a:cubicBezTo>
                  <a:cubicBezTo>
                    <a:pt x="340" y="14"/>
                    <a:pt x="297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6329225" y="1609975"/>
              <a:ext cx="28300" cy="22100"/>
            </a:xfrm>
            <a:custGeom>
              <a:avLst/>
              <a:gdLst/>
              <a:ahLst/>
              <a:cxnLst/>
              <a:rect l="l" t="t" r="r" b="b"/>
              <a:pathLst>
                <a:path w="1132" h="884" extrusionOk="0">
                  <a:moveTo>
                    <a:pt x="255" y="0"/>
                  </a:moveTo>
                  <a:cubicBezTo>
                    <a:pt x="204" y="0"/>
                    <a:pt x="152" y="18"/>
                    <a:pt x="110" y="53"/>
                  </a:cubicBezTo>
                  <a:cubicBezTo>
                    <a:pt x="96" y="66"/>
                    <a:pt x="83" y="80"/>
                    <a:pt x="69" y="94"/>
                  </a:cubicBezTo>
                  <a:cubicBezTo>
                    <a:pt x="28" y="135"/>
                    <a:pt x="0" y="197"/>
                    <a:pt x="7" y="258"/>
                  </a:cubicBezTo>
                  <a:cubicBezTo>
                    <a:pt x="7" y="279"/>
                    <a:pt x="21" y="306"/>
                    <a:pt x="35" y="327"/>
                  </a:cubicBezTo>
                  <a:cubicBezTo>
                    <a:pt x="41" y="334"/>
                    <a:pt x="48" y="341"/>
                    <a:pt x="62" y="347"/>
                  </a:cubicBezTo>
                  <a:cubicBezTo>
                    <a:pt x="309" y="533"/>
                    <a:pt x="542" y="704"/>
                    <a:pt x="768" y="855"/>
                  </a:cubicBezTo>
                  <a:cubicBezTo>
                    <a:pt x="805" y="874"/>
                    <a:pt x="843" y="883"/>
                    <a:pt x="880" y="883"/>
                  </a:cubicBezTo>
                  <a:cubicBezTo>
                    <a:pt x="949" y="883"/>
                    <a:pt x="1014" y="853"/>
                    <a:pt x="1063" y="800"/>
                  </a:cubicBezTo>
                  <a:lnTo>
                    <a:pt x="1070" y="786"/>
                  </a:lnTo>
                  <a:cubicBezTo>
                    <a:pt x="1111" y="738"/>
                    <a:pt x="1132" y="683"/>
                    <a:pt x="1125" y="622"/>
                  </a:cubicBezTo>
                  <a:cubicBezTo>
                    <a:pt x="1118" y="587"/>
                    <a:pt x="1097" y="553"/>
                    <a:pt x="1070" y="533"/>
                  </a:cubicBezTo>
                  <a:cubicBezTo>
                    <a:pt x="823" y="361"/>
                    <a:pt x="597" y="203"/>
                    <a:pt x="391" y="46"/>
                  </a:cubicBezTo>
                  <a:lnTo>
                    <a:pt x="371" y="32"/>
                  </a:ln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6383900" y="1645725"/>
              <a:ext cx="30025" cy="19950"/>
            </a:xfrm>
            <a:custGeom>
              <a:avLst/>
              <a:gdLst/>
              <a:ahLst/>
              <a:cxnLst/>
              <a:rect l="l" t="t" r="r" b="b"/>
              <a:pathLst>
                <a:path w="1201" h="798" extrusionOk="0">
                  <a:moveTo>
                    <a:pt x="252" y="1"/>
                  </a:moveTo>
                  <a:cubicBezTo>
                    <a:pt x="202" y="1"/>
                    <a:pt x="152" y="18"/>
                    <a:pt x="111" y="56"/>
                  </a:cubicBezTo>
                  <a:cubicBezTo>
                    <a:pt x="83" y="70"/>
                    <a:pt x="63" y="90"/>
                    <a:pt x="49" y="118"/>
                  </a:cubicBezTo>
                  <a:cubicBezTo>
                    <a:pt x="15" y="159"/>
                    <a:pt x="1" y="220"/>
                    <a:pt x="8" y="275"/>
                  </a:cubicBezTo>
                  <a:cubicBezTo>
                    <a:pt x="15" y="289"/>
                    <a:pt x="21" y="310"/>
                    <a:pt x="35" y="323"/>
                  </a:cubicBezTo>
                  <a:cubicBezTo>
                    <a:pt x="42" y="337"/>
                    <a:pt x="56" y="351"/>
                    <a:pt x="76" y="364"/>
                  </a:cubicBezTo>
                  <a:cubicBezTo>
                    <a:pt x="330" y="508"/>
                    <a:pt x="597" y="652"/>
                    <a:pt x="858" y="783"/>
                  </a:cubicBezTo>
                  <a:cubicBezTo>
                    <a:pt x="885" y="792"/>
                    <a:pt x="914" y="797"/>
                    <a:pt x="943" y="797"/>
                  </a:cubicBezTo>
                  <a:cubicBezTo>
                    <a:pt x="1015" y="797"/>
                    <a:pt x="1088" y="766"/>
                    <a:pt x="1132" y="707"/>
                  </a:cubicBezTo>
                  <a:cubicBezTo>
                    <a:pt x="1139" y="694"/>
                    <a:pt x="1146" y="687"/>
                    <a:pt x="1153" y="680"/>
                  </a:cubicBezTo>
                  <a:cubicBezTo>
                    <a:pt x="1187" y="632"/>
                    <a:pt x="1201" y="577"/>
                    <a:pt x="1187" y="522"/>
                  </a:cubicBezTo>
                  <a:cubicBezTo>
                    <a:pt x="1180" y="481"/>
                    <a:pt x="1153" y="454"/>
                    <a:pt x="1119" y="433"/>
                  </a:cubicBezTo>
                  <a:cubicBezTo>
                    <a:pt x="844" y="296"/>
                    <a:pt x="591" y="152"/>
                    <a:pt x="351" y="22"/>
                  </a:cubicBezTo>
                  <a:cubicBezTo>
                    <a:pt x="318" y="8"/>
                    <a:pt x="285" y="1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6443225" y="1674700"/>
              <a:ext cx="31575" cy="17675"/>
            </a:xfrm>
            <a:custGeom>
              <a:avLst/>
              <a:gdLst/>
              <a:ahLst/>
              <a:cxnLst/>
              <a:rect l="l" t="t" r="r" b="b"/>
              <a:pathLst>
                <a:path w="1263" h="707" extrusionOk="0">
                  <a:moveTo>
                    <a:pt x="258" y="1"/>
                  </a:moveTo>
                  <a:cubicBezTo>
                    <a:pt x="205" y="1"/>
                    <a:pt x="151" y="19"/>
                    <a:pt x="110" y="56"/>
                  </a:cubicBezTo>
                  <a:cubicBezTo>
                    <a:pt x="83" y="76"/>
                    <a:pt x="55" y="104"/>
                    <a:pt x="35" y="138"/>
                  </a:cubicBezTo>
                  <a:cubicBezTo>
                    <a:pt x="7" y="186"/>
                    <a:pt x="1" y="241"/>
                    <a:pt x="14" y="289"/>
                  </a:cubicBezTo>
                  <a:cubicBezTo>
                    <a:pt x="28" y="330"/>
                    <a:pt x="62" y="357"/>
                    <a:pt x="97" y="371"/>
                  </a:cubicBezTo>
                  <a:cubicBezTo>
                    <a:pt x="385" y="488"/>
                    <a:pt x="666" y="597"/>
                    <a:pt x="933" y="700"/>
                  </a:cubicBezTo>
                  <a:cubicBezTo>
                    <a:pt x="954" y="705"/>
                    <a:pt x="975" y="707"/>
                    <a:pt x="995" y="707"/>
                  </a:cubicBezTo>
                  <a:cubicBezTo>
                    <a:pt x="1071" y="707"/>
                    <a:pt x="1145" y="677"/>
                    <a:pt x="1194" y="618"/>
                  </a:cubicBezTo>
                  <a:cubicBezTo>
                    <a:pt x="1208" y="604"/>
                    <a:pt x="1221" y="584"/>
                    <a:pt x="1228" y="563"/>
                  </a:cubicBezTo>
                  <a:cubicBezTo>
                    <a:pt x="1256" y="522"/>
                    <a:pt x="1262" y="467"/>
                    <a:pt x="1249" y="419"/>
                  </a:cubicBezTo>
                  <a:cubicBezTo>
                    <a:pt x="1228" y="378"/>
                    <a:pt x="1201" y="351"/>
                    <a:pt x="1159" y="337"/>
                  </a:cubicBezTo>
                  <a:cubicBezTo>
                    <a:pt x="892" y="241"/>
                    <a:pt x="611" y="131"/>
                    <a:pt x="337" y="15"/>
                  </a:cubicBezTo>
                  <a:cubicBezTo>
                    <a:pt x="311" y="5"/>
                    <a:pt x="285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15"/>
          <p:cNvSpPr/>
          <p:nvPr/>
        </p:nvSpPr>
        <p:spPr>
          <a:xfrm rot="10800000" flipH="1">
            <a:off x="8286575" y="4603993"/>
            <a:ext cx="1002066" cy="1200401"/>
          </a:xfrm>
          <a:custGeom>
            <a:avLst/>
            <a:gdLst/>
            <a:ahLst/>
            <a:cxnLst/>
            <a:rect l="l" t="t" r="r" b="b"/>
            <a:pathLst>
              <a:path w="174424" h="208947" extrusionOk="0">
                <a:moveTo>
                  <a:pt x="126734" y="3545"/>
                </a:moveTo>
                <a:cubicBezTo>
                  <a:pt x="126740" y="3545"/>
                  <a:pt x="126698" y="3567"/>
                  <a:pt x="126566" y="3624"/>
                </a:cubicBezTo>
                <a:cubicBezTo>
                  <a:pt x="126646" y="3578"/>
                  <a:pt x="126726" y="3545"/>
                  <a:pt x="126734" y="3545"/>
                </a:cubicBezTo>
                <a:close/>
                <a:moveTo>
                  <a:pt x="103176" y="84151"/>
                </a:moveTo>
                <a:lnTo>
                  <a:pt x="103176" y="84151"/>
                </a:lnTo>
                <a:cubicBezTo>
                  <a:pt x="103181" y="84151"/>
                  <a:pt x="103163" y="84254"/>
                  <a:pt x="103178" y="84345"/>
                </a:cubicBezTo>
                <a:cubicBezTo>
                  <a:pt x="103158" y="84303"/>
                  <a:pt x="103158" y="84241"/>
                  <a:pt x="103158" y="84199"/>
                </a:cubicBezTo>
                <a:cubicBezTo>
                  <a:pt x="103169" y="84165"/>
                  <a:pt x="103174" y="84151"/>
                  <a:pt x="103176" y="84151"/>
                </a:cubicBezTo>
                <a:close/>
                <a:moveTo>
                  <a:pt x="56590" y="138891"/>
                </a:moveTo>
                <a:cubicBezTo>
                  <a:pt x="56548" y="139015"/>
                  <a:pt x="56487" y="139139"/>
                  <a:pt x="56445" y="139242"/>
                </a:cubicBezTo>
                <a:lnTo>
                  <a:pt x="56424" y="139242"/>
                </a:lnTo>
                <a:cubicBezTo>
                  <a:pt x="56486" y="139139"/>
                  <a:pt x="56548" y="139015"/>
                  <a:pt x="56590" y="138891"/>
                </a:cubicBezTo>
                <a:close/>
                <a:moveTo>
                  <a:pt x="124942" y="0"/>
                </a:moveTo>
                <a:lnTo>
                  <a:pt x="124942" y="0"/>
                </a:lnTo>
                <a:cubicBezTo>
                  <a:pt x="125983" y="2041"/>
                  <a:pt x="125920" y="4040"/>
                  <a:pt x="126795" y="6102"/>
                </a:cubicBezTo>
                <a:cubicBezTo>
                  <a:pt x="130627" y="18952"/>
                  <a:pt x="130065" y="30968"/>
                  <a:pt x="129023" y="45005"/>
                </a:cubicBezTo>
                <a:cubicBezTo>
                  <a:pt x="128190" y="49170"/>
                  <a:pt x="132918" y="52356"/>
                  <a:pt x="128628" y="54980"/>
                </a:cubicBezTo>
                <a:cubicBezTo>
                  <a:pt x="126358" y="56334"/>
                  <a:pt x="124754" y="60437"/>
                  <a:pt x="122088" y="60458"/>
                </a:cubicBezTo>
                <a:cubicBezTo>
                  <a:pt x="113508" y="46254"/>
                  <a:pt x="102075" y="15036"/>
                  <a:pt x="84727" y="12912"/>
                </a:cubicBezTo>
                <a:cubicBezTo>
                  <a:pt x="84471" y="12815"/>
                  <a:pt x="84244" y="12785"/>
                  <a:pt x="84032" y="12785"/>
                </a:cubicBezTo>
                <a:cubicBezTo>
                  <a:pt x="83689" y="12785"/>
                  <a:pt x="83382" y="12864"/>
                  <a:pt x="83049" y="12864"/>
                </a:cubicBezTo>
                <a:cubicBezTo>
                  <a:pt x="82834" y="12864"/>
                  <a:pt x="82608" y="12831"/>
                  <a:pt x="82353" y="12725"/>
                </a:cubicBezTo>
                <a:cubicBezTo>
                  <a:pt x="82209" y="12672"/>
                  <a:pt x="82065" y="12538"/>
                  <a:pt x="81921" y="12538"/>
                </a:cubicBezTo>
                <a:cubicBezTo>
                  <a:pt x="81836" y="12538"/>
                  <a:pt x="81751" y="12585"/>
                  <a:pt x="81665" y="12725"/>
                </a:cubicBezTo>
                <a:cubicBezTo>
                  <a:pt x="81603" y="12812"/>
                  <a:pt x="81526" y="12929"/>
                  <a:pt x="81465" y="12929"/>
                </a:cubicBezTo>
                <a:cubicBezTo>
                  <a:pt x="81424" y="12929"/>
                  <a:pt x="81391" y="12876"/>
                  <a:pt x="81374" y="12725"/>
                </a:cubicBezTo>
                <a:cubicBezTo>
                  <a:pt x="81314" y="12409"/>
                  <a:pt x="81245" y="12321"/>
                  <a:pt x="81160" y="12321"/>
                </a:cubicBezTo>
                <a:cubicBezTo>
                  <a:pt x="81053" y="12321"/>
                  <a:pt x="80920" y="12460"/>
                  <a:pt x="80742" y="12460"/>
                </a:cubicBezTo>
                <a:cubicBezTo>
                  <a:pt x="80669" y="12460"/>
                  <a:pt x="80588" y="12436"/>
                  <a:pt x="80499" y="12371"/>
                </a:cubicBezTo>
                <a:cubicBezTo>
                  <a:pt x="79818" y="12234"/>
                  <a:pt x="79319" y="11590"/>
                  <a:pt x="78663" y="11590"/>
                </a:cubicBezTo>
                <a:cubicBezTo>
                  <a:pt x="78616" y="11590"/>
                  <a:pt x="78569" y="11593"/>
                  <a:pt x="78521" y="11600"/>
                </a:cubicBezTo>
                <a:cubicBezTo>
                  <a:pt x="77667" y="11642"/>
                  <a:pt x="75043" y="11600"/>
                  <a:pt x="74959" y="12246"/>
                </a:cubicBezTo>
                <a:cubicBezTo>
                  <a:pt x="83144" y="17827"/>
                  <a:pt x="97618" y="31614"/>
                  <a:pt x="101554" y="45671"/>
                </a:cubicBezTo>
                <a:cubicBezTo>
                  <a:pt x="103491" y="53939"/>
                  <a:pt x="112425" y="59833"/>
                  <a:pt x="117777" y="64977"/>
                </a:cubicBezTo>
                <a:cubicBezTo>
                  <a:pt x="116226" y="65530"/>
                  <a:pt x="114748" y="65780"/>
                  <a:pt x="113326" y="65780"/>
                </a:cubicBezTo>
                <a:cubicBezTo>
                  <a:pt x="100025" y="65780"/>
                  <a:pt x="91791" y="43893"/>
                  <a:pt x="77032" y="43893"/>
                </a:cubicBezTo>
                <a:cubicBezTo>
                  <a:pt x="75138" y="43893"/>
                  <a:pt x="73136" y="44254"/>
                  <a:pt x="71003" y="45067"/>
                </a:cubicBezTo>
                <a:cubicBezTo>
                  <a:pt x="67316" y="45671"/>
                  <a:pt x="63755" y="47108"/>
                  <a:pt x="59965" y="47650"/>
                </a:cubicBezTo>
                <a:cubicBezTo>
                  <a:pt x="59841" y="47638"/>
                  <a:pt x="59719" y="47633"/>
                  <a:pt x="59596" y="47633"/>
                </a:cubicBezTo>
                <a:cubicBezTo>
                  <a:pt x="58171" y="47633"/>
                  <a:pt x="56808" y="48367"/>
                  <a:pt x="55217" y="48712"/>
                </a:cubicBezTo>
                <a:cubicBezTo>
                  <a:pt x="53301" y="50107"/>
                  <a:pt x="50906" y="48733"/>
                  <a:pt x="49219" y="50190"/>
                </a:cubicBezTo>
                <a:cubicBezTo>
                  <a:pt x="49805" y="50501"/>
                  <a:pt x="50266" y="50588"/>
                  <a:pt x="50681" y="50588"/>
                </a:cubicBezTo>
                <a:cubicBezTo>
                  <a:pt x="51203" y="50588"/>
                  <a:pt x="51654" y="50451"/>
                  <a:pt x="52193" y="50451"/>
                </a:cubicBezTo>
                <a:cubicBezTo>
                  <a:pt x="53036" y="50451"/>
                  <a:pt x="54096" y="50785"/>
                  <a:pt x="55987" y="52502"/>
                </a:cubicBezTo>
                <a:cubicBezTo>
                  <a:pt x="56659" y="52459"/>
                  <a:pt x="57325" y="52439"/>
                  <a:pt x="57984" y="52439"/>
                </a:cubicBezTo>
                <a:cubicBezTo>
                  <a:pt x="76670" y="52439"/>
                  <a:pt x="90613" y="69057"/>
                  <a:pt x="106906" y="75494"/>
                </a:cubicBezTo>
                <a:cubicBezTo>
                  <a:pt x="105684" y="78314"/>
                  <a:pt x="104044" y="79407"/>
                  <a:pt x="102031" y="79407"/>
                </a:cubicBezTo>
                <a:cubicBezTo>
                  <a:pt x="95080" y="79407"/>
                  <a:pt x="83686" y="66369"/>
                  <a:pt x="69738" y="66369"/>
                </a:cubicBezTo>
                <a:cubicBezTo>
                  <a:pt x="66248" y="66369"/>
                  <a:pt x="62599" y="67185"/>
                  <a:pt x="58819" y="69225"/>
                </a:cubicBezTo>
                <a:cubicBezTo>
                  <a:pt x="58587" y="69218"/>
                  <a:pt x="58357" y="69215"/>
                  <a:pt x="58128" y="69215"/>
                </a:cubicBezTo>
                <a:cubicBezTo>
                  <a:pt x="47502" y="69215"/>
                  <a:pt x="40989" y="76717"/>
                  <a:pt x="34037" y="84220"/>
                </a:cubicBezTo>
                <a:cubicBezTo>
                  <a:pt x="33099" y="84709"/>
                  <a:pt x="33454" y="85001"/>
                  <a:pt x="34102" y="85001"/>
                </a:cubicBezTo>
                <a:cubicBezTo>
                  <a:pt x="34750" y="85001"/>
                  <a:pt x="35692" y="84709"/>
                  <a:pt x="35932" y="84032"/>
                </a:cubicBezTo>
                <a:cubicBezTo>
                  <a:pt x="37140" y="83137"/>
                  <a:pt x="38389" y="82908"/>
                  <a:pt x="39431" y="81783"/>
                </a:cubicBezTo>
                <a:cubicBezTo>
                  <a:pt x="46037" y="76913"/>
                  <a:pt x="51859" y="75071"/>
                  <a:pt x="57411" y="75071"/>
                </a:cubicBezTo>
                <a:cubicBezTo>
                  <a:pt x="66982" y="75071"/>
                  <a:pt x="75747" y="80544"/>
                  <a:pt x="86330" y="85407"/>
                </a:cubicBezTo>
                <a:cubicBezTo>
                  <a:pt x="86561" y="85710"/>
                  <a:pt x="86936" y="85796"/>
                  <a:pt x="87378" y="85796"/>
                </a:cubicBezTo>
                <a:cubicBezTo>
                  <a:pt x="87961" y="85796"/>
                  <a:pt x="88661" y="85646"/>
                  <a:pt x="89303" y="85646"/>
                </a:cubicBezTo>
                <a:cubicBezTo>
                  <a:pt x="89711" y="85646"/>
                  <a:pt x="90096" y="85707"/>
                  <a:pt x="90412" y="85907"/>
                </a:cubicBezTo>
                <a:cubicBezTo>
                  <a:pt x="91563" y="86482"/>
                  <a:pt x="92854" y="86619"/>
                  <a:pt x="94137" y="86619"/>
                </a:cubicBezTo>
                <a:cubicBezTo>
                  <a:pt x="95176" y="86619"/>
                  <a:pt x="96210" y="86529"/>
                  <a:pt x="97160" y="86511"/>
                </a:cubicBezTo>
                <a:lnTo>
                  <a:pt x="97160" y="86511"/>
                </a:lnTo>
                <a:cubicBezTo>
                  <a:pt x="95899" y="87952"/>
                  <a:pt x="94292" y="90585"/>
                  <a:pt x="92191" y="90585"/>
                </a:cubicBezTo>
                <a:cubicBezTo>
                  <a:pt x="92106" y="90585"/>
                  <a:pt x="92019" y="90581"/>
                  <a:pt x="91933" y="90572"/>
                </a:cubicBezTo>
                <a:cubicBezTo>
                  <a:pt x="89889" y="90798"/>
                  <a:pt x="87977" y="90897"/>
                  <a:pt x="86179" y="90897"/>
                </a:cubicBezTo>
                <a:cubicBezTo>
                  <a:pt x="73841" y="90897"/>
                  <a:pt x="66849" y="86250"/>
                  <a:pt x="59184" y="86250"/>
                </a:cubicBezTo>
                <a:cubicBezTo>
                  <a:pt x="53874" y="86250"/>
                  <a:pt x="48241" y="88479"/>
                  <a:pt x="40284" y="96028"/>
                </a:cubicBezTo>
                <a:cubicBezTo>
                  <a:pt x="36327" y="97028"/>
                  <a:pt x="33891" y="101839"/>
                  <a:pt x="29788" y="102463"/>
                </a:cubicBezTo>
                <a:cubicBezTo>
                  <a:pt x="29568" y="102432"/>
                  <a:pt x="29346" y="102417"/>
                  <a:pt x="29128" y="102417"/>
                </a:cubicBezTo>
                <a:cubicBezTo>
                  <a:pt x="27355" y="102417"/>
                  <a:pt x="25856" y="103359"/>
                  <a:pt x="27496" y="103359"/>
                </a:cubicBezTo>
                <a:cubicBezTo>
                  <a:pt x="27763" y="103359"/>
                  <a:pt x="28114" y="103334"/>
                  <a:pt x="28559" y="103276"/>
                </a:cubicBezTo>
                <a:cubicBezTo>
                  <a:pt x="29503" y="103471"/>
                  <a:pt x="30344" y="103562"/>
                  <a:pt x="31112" y="103562"/>
                </a:cubicBezTo>
                <a:cubicBezTo>
                  <a:pt x="34748" y="103562"/>
                  <a:pt x="36714" y="101532"/>
                  <a:pt x="39930" y="99090"/>
                </a:cubicBezTo>
                <a:cubicBezTo>
                  <a:pt x="44128" y="96553"/>
                  <a:pt x="48095" y="95651"/>
                  <a:pt x="51930" y="95651"/>
                </a:cubicBezTo>
                <a:cubicBezTo>
                  <a:pt x="61352" y="95651"/>
                  <a:pt x="69976" y="101093"/>
                  <a:pt x="79257" y="101093"/>
                </a:cubicBezTo>
                <a:cubicBezTo>
                  <a:pt x="80742" y="101093"/>
                  <a:pt x="82244" y="100954"/>
                  <a:pt x="83769" y="100631"/>
                </a:cubicBezTo>
                <a:lnTo>
                  <a:pt x="83769" y="100631"/>
                </a:lnTo>
                <a:cubicBezTo>
                  <a:pt x="80693" y="105801"/>
                  <a:pt x="77840" y="107494"/>
                  <a:pt x="74804" y="107494"/>
                </a:cubicBezTo>
                <a:cubicBezTo>
                  <a:pt x="69039" y="107494"/>
                  <a:pt x="62618" y="101384"/>
                  <a:pt x="52768" y="101384"/>
                </a:cubicBezTo>
                <a:cubicBezTo>
                  <a:pt x="48774" y="101384"/>
                  <a:pt x="44216" y="102389"/>
                  <a:pt x="38910" y="105212"/>
                </a:cubicBezTo>
                <a:cubicBezTo>
                  <a:pt x="30829" y="108607"/>
                  <a:pt x="25644" y="112835"/>
                  <a:pt x="15960" y="113001"/>
                </a:cubicBezTo>
                <a:cubicBezTo>
                  <a:pt x="15852" y="112904"/>
                  <a:pt x="15763" y="112868"/>
                  <a:pt x="15684" y="112868"/>
                </a:cubicBezTo>
                <a:cubicBezTo>
                  <a:pt x="15471" y="112868"/>
                  <a:pt x="15325" y="113122"/>
                  <a:pt x="15060" y="113122"/>
                </a:cubicBezTo>
                <a:cubicBezTo>
                  <a:pt x="15022" y="113122"/>
                  <a:pt x="14982" y="113117"/>
                  <a:pt x="14939" y="113105"/>
                </a:cubicBezTo>
                <a:cubicBezTo>
                  <a:pt x="14955" y="112895"/>
                  <a:pt x="14913" y="112824"/>
                  <a:pt x="14840" y="112824"/>
                </a:cubicBezTo>
                <a:cubicBezTo>
                  <a:pt x="14687" y="112824"/>
                  <a:pt x="14397" y="113135"/>
                  <a:pt x="14205" y="113135"/>
                </a:cubicBezTo>
                <a:cubicBezTo>
                  <a:pt x="14116" y="113135"/>
                  <a:pt x="14048" y="113069"/>
                  <a:pt x="14023" y="112876"/>
                </a:cubicBezTo>
                <a:cubicBezTo>
                  <a:pt x="13346" y="113187"/>
                  <a:pt x="12630" y="113324"/>
                  <a:pt x="11894" y="113324"/>
                </a:cubicBezTo>
                <a:cubicBezTo>
                  <a:pt x="6610" y="113324"/>
                  <a:pt x="288" y="106291"/>
                  <a:pt x="36" y="106291"/>
                </a:cubicBezTo>
                <a:cubicBezTo>
                  <a:pt x="1" y="106291"/>
                  <a:pt x="82" y="106426"/>
                  <a:pt x="299" y="106733"/>
                </a:cubicBezTo>
                <a:cubicBezTo>
                  <a:pt x="5779" y="115796"/>
                  <a:pt x="13801" y="118602"/>
                  <a:pt x="22520" y="118602"/>
                </a:cubicBezTo>
                <a:cubicBezTo>
                  <a:pt x="31593" y="118602"/>
                  <a:pt x="41420" y="115564"/>
                  <a:pt x="49927" y="113376"/>
                </a:cubicBezTo>
                <a:lnTo>
                  <a:pt x="49927" y="113376"/>
                </a:lnTo>
                <a:cubicBezTo>
                  <a:pt x="49636" y="113573"/>
                  <a:pt x="49669" y="113657"/>
                  <a:pt x="49842" y="113657"/>
                </a:cubicBezTo>
                <a:cubicBezTo>
                  <a:pt x="50129" y="113657"/>
                  <a:pt x="50797" y="113429"/>
                  <a:pt x="51031" y="113105"/>
                </a:cubicBezTo>
                <a:cubicBezTo>
                  <a:pt x="51400" y="113265"/>
                  <a:pt x="51798" y="113322"/>
                  <a:pt x="52219" y="113322"/>
                </a:cubicBezTo>
                <a:cubicBezTo>
                  <a:pt x="53341" y="113322"/>
                  <a:pt x="54629" y="112910"/>
                  <a:pt x="55993" y="112910"/>
                </a:cubicBezTo>
                <a:cubicBezTo>
                  <a:pt x="56191" y="112910"/>
                  <a:pt x="56390" y="112919"/>
                  <a:pt x="56591" y="112939"/>
                </a:cubicBezTo>
                <a:cubicBezTo>
                  <a:pt x="56867" y="112894"/>
                  <a:pt x="57144" y="112875"/>
                  <a:pt x="57422" y="112875"/>
                </a:cubicBezTo>
                <a:cubicBezTo>
                  <a:pt x="58967" y="112875"/>
                  <a:pt x="60536" y="113461"/>
                  <a:pt x="62008" y="113461"/>
                </a:cubicBezTo>
                <a:cubicBezTo>
                  <a:pt x="62491" y="113461"/>
                  <a:pt x="62964" y="113398"/>
                  <a:pt x="63422" y="113230"/>
                </a:cubicBezTo>
                <a:cubicBezTo>
                  <a:pt x="64913" y="113547"/>
                  <a:pt x="66280" y="113622"/>
                  <a:pt x="67437" y="113622"/>
                </a:cubicBezTo>
                <a:cubicBezTo>
                  <a:pt x="68483" y="113622"/>
                  <a:pt x="69359" y="113561"/>
                  <a:pt x="70002" y="113561"/>
                </a:cubicBezTo>
                <a:cubicBezTo>
                  <a:pt x="72016" y="113561"/>
                  <a:pt x="71746" y="114163"/>
                  <a:pt x="67275" y="119145"/>
                </a:cubicBezTo>
                <a:cubicBezTo>
                  <a:pt x="65068" y="120665"/>
                  <a:pt x="64657" y="121028"/>
                  <a:pt x="64014" y="121028"/>
                </a:cubicBezTo>
                <a:cubicBezTo>
                  <a:pt x="63468" y="121028"/>
                  <a:pt x="62755" y="120766"/>
                  <a:pt x="60631" y="120728"/>
                </a:cubicBezTo>
                <a:cubicBezTo>
                  <a:pt x="53780" y="120978"/>
                  <a:pt x="44491" y="122165"/>
                  <a:pt x="38035" y="125476"/>
                </a:cubicBezTo>
                <a:cubicBezTo>
                  <a:pt x="32558" y="128287"/>
                  <a:pt x="9087" y="142387"/>
                  <a:pt x="12857" y="143740"/>
                </a:cubicBezTo>
                <a:cubicBezTo>
                  <a:pt x="20167" y="139742"/>
                  <a:pt x="29413" y="139388"/>
                  <a:pt x="37473" y="136805"/>
                </a:cubicBezTo>
                <a:cubicBezTo>
                  <a:pt x="42492" y="134764"/>
                  <a:pt x="47865" y="132453"/>
                  <a:pt x="53301" y="131557"/>
                </a:cubicBezTo>
                <a:cubicBezTo>
                  <a:pt x="54709" y="131343"/>
                  <a:pt x="57310" y="128960"/>
                  <a:pt x="58368" y="128960"/>
                </a:cubicBezTo>
                <a:cubicBezTo>
                  <a:pt x="58545" y="128960"/>
                  <a:pt x="58679" y="129027"/>
                  <a:pt x="58757" y="129183"/>
                </a:cubicBezTo>
                <a:cubicBezTo>
                  <a:pt x="54531" y="132635"/>
                  <a:pt x="52117" y="143164"/>
                  <a:pt x="46544" y="143164"/>
                </a:cubicBezTo>
                <a:cubicBezTo>
                  <a:pt x="45965" y="143164"/>
                  <a:pt x="45352" y="143050"/>
                  <a:pt x="44699" y="142803"/>
                </a:cubicBezTo>
                <a:cubicBezTo>
                  <a:pt x="28080" y="144740"/>
                  <a:pt x="9941" y="161692"/>
                  <a:pt x="10337" y="180852"/>
                </a:cubicBezTo>
                <a:cubicBezTo>
                  <a:pt x="12107" y="166670"/>
                  <a:pt x="25415" y="157298"/>
                  <a:pt x="38514" y="151550"/>
                </a:cubicBezTo>
                <a:cubicBezTo>
                  <a:pt x="42428" y="149966"/>
                  <a:pt x="44507" y="148765"/>
                  <a:pt x="45205" y="148765"/>
                </a:cubicBezTo>
                <a:cubicBezTo>
                  <a:pt x="46067" y="148765"/>
                  <a:pt x="44823" y="150597"/>
                  <a:pt x="42325" y="155798"/>
                </a:cubicBezTo>
                <a:cubicBezTo>
                  <a:pt x="23061" y="166732"/>
                  <a:pt x="20625" y="189307"/>
                  <a:pt x="14773" y="208946"/>
                </a:cubicBezTo>
                <a:cubicBezTo>
                  <a:pt x="17647" y="208634"/>
                  <a:pt x="17855" y="203261"/>
                  <a:pt x="20229" y="202053"/>
                </a:cubicBezTo>
                <a:cubicBezTo>
                  <a:pt x="24186" y="199554"/>
                  <a:pt x="24727" y="194805"/>
                  <a:pt x="28226" y="190682"/>
                </a:cubicBezTo>
                <a:cubicBezTo>
                  <a:pt x="41680" y="177332"/>
                  <a:pt x="41846" y="154799"/>
                  <a:pt x="54696" y="139846"/>
                </a:cubicBezTo>
                <a:cubicBezTo>
                  <a:pt x="55249" y="139275"/>
                  <a:pt x="56919" y="136348"/>
                  <a:pt x="57189" y="136348"/>
                </a:cubicBezTo>
                <a:cubicBezTo>
                  <a:pt x="57234" y="136348"/>
                  <a:pt x="57240" y="136430"/>
                  <a:pt x="57195" y="136618"/>
                </a:cubicBezTo>
                <a:cubicBezTo>
                  <a:pt x="51239" y="153716"/>
                  <a:pt x="60840" y="169939"/>
                  <a:pt x="51843" y="186392"/>
                </a:cubicBezTo>
                <a:cubicBezTo>
                  <a:pt x="51653" y="187503"/>
                  <a:pt x="51692" y="187993"/>
                  <a:pt x="51902" y="187993"/>
                </a:cubicBezTo>
                <a:cubicBezTo>
                  <a:pt x="53446" y="187993"/>
                  <a:pt x="64233" y="161594"/>
                  <a:pt x="61777" y="160568"/>
                </a:cubicBezTo>
                <a:cubicBezTo>
                  <a:pt x="63484" y="149280"/>
                  <a:pt x="58944" y="132952"/>
                  <a:pt x="67670" y="124414"/>
                </a:cubicBezTo>
                <a:lnTo>
                  <a:pt x="67670" y="124414"/>
                </a:lnTo>
                <a:cubicBezTo>
                  <a:pt x="66254" y="142636"/>
                  <a:pt x="73543" y="165941"/>
                  <a:pt x="66233" y="181144"/>
                </a:cubicBezTo>
                <a:cubicBezTo>
                  <a:pt x="88455" y="149259"/>
                  <a:pt x="59632" y="124039"/>
                  <a:pt x="80687" y="107836"/>
                </a:cubicBezTo>
                <a:cubicBezTo>
                  <a:pt x="81304" y="107100"/>
                  <a:pt x="81659" y="106799"/>
                  <a:pt x="81833" y="106799"/>
                </a:cubicBezTo>
                <a:cubicBezTo>
                  <a:pt x="82510" y="106799"/>
                  <a:pt x="80436" y="111367"/>
                  <a:pt x="80353" y="112626"/>
                </a:cubicBezTo>
                <a:cubicBezTo>
                  <a:pt x="77521" y="120978"/>
                  <a:pt x="81041" y="128558"/>
                  <a:pt x="82519" y="136618"/>
                </a:cubicBezTo>
                <a:cubicBezTo>
                  <a:pt x="82801" y="137040"/>
                  <a:pt x="82815" y="140017"/>
                  <a:pt x="83025" y="140017"/>
                </a:cubicBezTo>
                <a:cubicBezTo>
                  <a:pt x="83046" y="140017"/>
                  <a:pt x="83069" y="139987"/>
                  <a:pt x="83094" y="139923"/>
                </a:cubicBezTo>
                <a:lnTo>
                  <a:pt x="83094" y="139923"/>
                </a:lnTo>
                <a:cubicBezTo>
                  <a:pt x="78818" y="154947"/>
                  <a:pt x="85125" y="168646"/>
                  <a:pt x="85643" y="183663"/>
                </a:cubicBezTo>
                <a:cubicBezTo>
                  <a:pt x="88559" y="169773"/>
                  <a:pt x="82332" y="155465"/>
                  <a:pt x="89579" y="141803"/>
                </a:cubicBezTo>
                <a:cubicBezTo>
                  <a:pt x="95640" y="126101"/>
                  <a:pt x="84289" y="109669"/>
                  <a:pt x="90829" y="97278"/>
                </a:cubicBezTo>
                <a:cubicBezTo>
                  <a:pt x="93837" y="94330"/>
                  <a:pt x="96504" y="90944"/>
                  <a:pt x="97196" y="90944"/>
                </a:cubicBezTo>
                <a:cubicBezTo>
                  <a:pt x="97702" y="90944"/>
                  <a:pt x="97153" y="92752"/>
                  <a:pt x="94911" y="97861"/>
                </a:cubicBezTo>
                <a:cubicBezTo>
                  <a:pt x="91849" y="108919"/>
                  <a:pt x="95452" y="118957"/>
                  <a:pt x="97514" y="129308"/>
                </a:cubicBezTo>
                <a:cubicBezTo>
                  <a:pt x="96181" y="140658"/>
                  <a:pt x="91099" y="151862"/>
                  <a:pt x="95431" y="162796"/>
                </a:cubicBezTo>
                <a:cubicBezTo>
                  <a:pt x="95431" y="163696"/>
                  <a:pt x="96314" y="167491"/>
                  <a:pt x="96680" y="167491"/>
                </a:cubicBezTo>
                <a:cubicBezTo>
                  <a:pt x="96814" y="167491"/>
                  <a:pt x="96878" y="166986"/>
                  <a:pt x="96806" y="165649"/>
                </a:cubicBezTo>
                <a:cubicBezTo>
                  <a:pt x="93432" y="139159"/>
                  <a:pt x="113237" y="133848"/>
                  <a:pt x="100784" y="100693"/>
                </a:cubicBezTo>
                <a:cubicBezTo>
                  <a:pt x="101304" y="95653"/>
                  <a:pt x="100200" y="89301"/>
                  <a:pt x="103283" y="85053"/>
                </a:cubicBezTo>
                <a:cubicBezTo>
                  <a:pt x="103893" y="84376"/>
                  <a:pt x="104276" y="84005"/>
                  <a:pt x="104488" y="84005"/>
                </a:cubicBezTo>
                <a:cubicBezTo>
                  <a:pt x="104740" y="84005"/>
                  <a:pt x="104751" y="84526"/>
                  <a:pt x="104615" y="85678"/>
                </a:cubicBezTo>
                <a:cubicBezTo>
                  <a:pt x="104366" y="92134"/>
                  <a:pt x="106365" y="98236"/>
                  <a:pt x="108239" y="104358"/>
                </a:cubicBezTo>
                <a:cubicBezTo>
                  <a:pt x="107781" y="117958"/>
                  <a:pt x="109218" y="132786"/>
                  <a:pt x="119173" y="142741"/>
                </a:cubicBezTo>
                <a:cubicBezTo>
                  <a:pt x="119630" y="143249"/>
                  <a:pt x="122512" y="145396"/>
                  <a:pt x="122900" y="145396"/>
                </a:cubicBezTo>
                <a:cubicBezTo>
                  <a:pt x="122989" y="145396"/>
                  <a:pt x="122946" y="145283"/>
                  <a:pt x="122713" y="145011"/>
                </a:cubicBezTo>
                <a:cubicBezTo>
                  <a:pt x="105844" y="126017"/>
                  <a:pt x="117777" y="107586"/>
                  <a:pt x="113529" y="88010"/>
                </a:cubicBezTo>
                <a:cubicBezTo>
                  <a:pt x="112821" y="85407"/>
                  <a:pt x="111842" y="81825"/>
                  <a:pt x="110488" y="80159"/>
                </a:cubicBezTo>
                <a:cubicBezTo>
                  <a:pt x="108801" y="77951"/>
                  <a:pt x="110905" y="77202"/>
                  <a:pt x="112175" y="75535"/>
                </a:cubicBezTo>
                <a:cubicBezTo>
                  <a:pt x="112958" y="75520"/>
                  <a:pt x="114435" y="73327"/>
                  <a:pt x="114855" y="73327"/>
                </a:cubicBezTo>
                <a:cubicBezTo>
                  <a:pt x="114994" y="73327"/>
                  <a:pt x="115017" y="73567"/>
                  <a:pt x="114862" y="74203"/>
                </a:cubicBezTo>
                <a:cubicBezTo>
                  <a:pt x="115778" y="85803"/>
                  <a:pt x="118340" y="96674"/>
                  <a:pt x="125191" y="106379"/>
                </a:cubicBezTo>
                <a:cubicBezTo>
                  <a:pt x="128794" y="109752"/>
                  <a:pt x="129961" y="114730"/>
                  <a:pt x="132251" y="118708"/>
                </a:cubicBezTo>
                <a:cubicBezTo>
                  <a:pt x="132558" y="119683"/>
                  <a:pt x="133069" y="125103"/>
                  <a:pt x="133851" y="125103"/>
                </a:cubicBezTo>
                <a:cubicBezTo>
                  <a:pt x="133971" y="125103"/>
                  <a:pt x="134097" y="124975"/>
                  <a:pt x="134230" y="124685"/>
                </a:cubicBezTo>
                <a:cubicBezTo>
                  <a:pt x="133688" y="121186"/>
                  <a:pt x="132855" y="117062"/>
                  <a:pt x="133168" y="113334"/>
                </a:cubicBezTo>
                <a:cubicBezTo>
                  <a:pt x="131585" y="99048"/>
                  <a:pt x="120943" y="88343"/>
                  <a:pt x="120360" y="73515"/>
                </a:cubicBezTo>
                <a:lnTo>
                  <a:pt x="120360" y="73515"/>
                </a:lnTo>
                <a:cubicBezTo>
                  <a:pt x="127310" y="78454"/>
                  <a:pt x="136007" y="84827"/>
                  <a:pt x="145453" y="84827"/>
                </a:cubicBezTo>
                <a:cubicBezTo>
                  <a:pt x="147160" y="84827"/>
                  <a:pt x="148891" y="84619"/>
                  <a:pt x="150641" y="84157"/>
                </a:cubicBezTo>
                <a:cubicBezTo>
                  <a:pt x="152837" y="83579"/>
                  <a:pt x="154944" y="82788"/>
                  <a:pt x="157242" y="82788"/>
                </a:cubicBezTo>
                <a:cubicBezTo>
                  <a:pt x="157429" y="82788"/>
                  <a:pt x="157616" y="82793"/>
                  <a:pt x="157805" y="82804"/>
                </a:cubicBezTo>
                <a:cubicBezTo>
                  <a:pt x="159033" y="81512"/>
                  <a:pt x="156222" y="80929"/>
                  <a:pt x="155785" y="79951"/>
                </a:cubicBezTo>
                <a:cubicBezTo>
                  <a:pt x="151265" y="75515"/>
                  <a:pt x="145996" y="71579"/>
                  <a:pt x="140124" y="69788"/>
                </a:cubicBezTo>
                <a:cubicBezTo>
                  <a:pt x="136812" y="66622"/>
                  <a:pt x="115528" y="69392"/>
                  <a:pt x="124837" y="63706"/>
                </a:cubicBezTo>
                <a:cubicBezTo>
                  <a:pt x="127524" y="61416"/>
                  <a:pt x="130044" y="58354"/>
                  <a:pt x="133022" y="56376"/>
                </a:cubicBezTo>
                <a:cubicBezTo>
                  <a:pt x="136960" y="62070"/>
                  <a:pt x="142785" y="64985"/>
                  <a:pt x="148765" y="64985"/>
                </a:cubicBezTo>
                <a:cubicBezTo>
                  <a:pt x="152145" y="64985"/>
                  <a:pt x="155575" y="64053"/>
                  <a:pt x="158742" y="62165"/>
                </a:cubicBezTo>
                <a:cubicBezTo>
                  <a:pt x="153202" y="58687"/>
                  <a:pt x="145996" y="56792"/>
                  <a:pt x="139707" y="54626"/>
                </a:cubicBezTo>
                <a:cubicBezTo>
                  <a:pt x="139308" y="54420"/>
                  <a:pt x="138763" y="54360"/>
                  <a:pt x="138194" y="54360"/>
                </a:cubicBezTo>
                <a:cubicBezTo>
                  <a:pt x="137407" y="54360"/>
                  <a:pt x="136576" y="54475"/>
                  <a:pt x="136031" y="54475"/>
                </a:cubicBezTo>
                <a:cubicBezTo>
                  <a:pt x="135181" y="54475"/>
                  <a:pt x="135022" y="54196"/>
                  <a:pt x="136791" y="52773"/>
                </a:cubicBezTo>
                <a:cubicBezTo>
                  <a:pt x="146977" y="44254"/>
                  <a:pt x="158343" y="34921"/>
                  <a:pt x="172334" y="34921"/>
                </a:cubicBezTo>
                <a:cubicBezTo>
                  <a:pt x="172503" y="34921"/>
                  <a:pt x="172672" y="34922"/>
                  <a:pt x="172841" y="34925"/>
                </a:cubicBezTo>
                <a:cubicBezTo>
                  <a:pt x="174424" y="33530"/>
                  <a:pt x="173820" y="28677"/>
                  <a:pt x="173362" y="27011"/>
                </a:cubicBezTo>
                <a:lnTo>
                  <a:pt x="173362" y="27011"/>
                </a:lnTo>
                <a:cubicBezTo>
                  <a:pt x="172612" y="27282"/>
                  <a:pt x="171591" y="27698"/>
                  <a:pt x="170904" y="27907"/>
                </a:cubicBezTo>
                <a:cubicBezTo>
                  <a:pt x="170867" y="27913"/>
                  <a:pt x="170831" y="27916"/>
                  <a:pt x="170796" y="27916"/>
                </a:cubicBezTo>
                <a:cubicBezTo>
                  <a:pt x="170574" y="27916"/>
                  <a:pt x="170390" y="27800"/>
                  <a:pt x="170204" y="27800"/>
                </a:cubicBezTo>
                <a:cubicBezTo>
                  <a:pt x="170056" y="27800"/>
                  <a:pt x="169907" y="27873"/>
                  <a:pt x="169738" y="28136"/>
                </a:cubicBezTo>
                <a:cubicBezTo>
                  <a:pt x="157534" y="29094"/>
                  <a:pt x="150766" y="36529"/>
                  <a:pt x="141477" y="43859"/>
                </a:cubicBezTo>
                <a:cubicBezTo>
                  <a:pt x="141470" y="43727"/>
                  <a:pt x="141431" y="43672"/>
                  <a:pt x="141372" y="43672"/>
                </a:cubicBezTo>
                <a:cubicBezTo>
                  <a:pt x="141101" y="43672"/>
                  <a:pt x="140393" y="44793"/>
                  <a:pt x="140103" y="44963"/>
                </a:cubicBezTo>
                <a:cubicBezTo>
                  <a:pt x="139811" y="45005"/>
                  <a:pt x="138582" y="45859"/>
                  <a:pt x="139145" y="45921"/>
                </a:cubicBezTo>
                <a:cubicBezTo>
                  <a:pt x="139136" y="45921"/>
                  <a:pt x="139126" y="45921"/>
                  <a:pt x="139117" y="45921"/>
                </a:cubicBezTo>
                <a:cubicBezTo>
                  <a:pt x="136846" y="45921"/>
                  <a:pt x="134171" y="50773"/>
                  <a:pt x="132736" y="50773"/>
                </a:cubicBezTo>
                <a:cubicBezTo>
                  <a:pt x="132661" y="50773"/>
                  <a:pt x="132590" y="50760"/>
                  <a:pt x="132522" y="50732"/>
                </a:cubicBezTo>
                <a:cubicBezTo>
                  <a:pt x="135438" y="34363"/>
                  <a:pt x="136875" y="13599"/>
                  <a:pt x="124942" y="0"/>
                </a:cubicBezTo>
                <a:close/>
              </a:path>
            </a:pathLst>
          </a:custGeom>
          <a:solidFill>
            <a:srgbClr val="5A6C28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0" name="Google Shape;170;p15"/>
          <p:cNvGrpSpPr/>
          <p:nvPr/>
        </p:nvGrpSpPr>
        <p:grpSpPr>
          <a:xfrm>
            <a:off x="-16" y="3688418"/>
            <a:ext cx="1247980" cy="1461397"/>
            <a:chOff x="1017150" y="1777368"/>
            <a:chExt cx="695602" cy="814557"/>
          </a:xfrm>
        </p:grpSpPr>
        <p:sp>
          <p:nvSpPr>
            <p:cNvPr id="171" name="Google Shape;171;p15"/>
            <p:cNvSpPr/>
            <p:nvPr/>
          </p:nvSpPr>
          <p:spPr>
            <a:xfrm>
              <a:off x="1225882" y="1777368"/>
              <a:ext cx="86275" cy="98550"/>
            </a:xfrm>
            <a:custGeom>
              <a:avLst/>
              <a:gdLst/>
              <a:ahLst/>
              <a:cxnLst/>
              <a:rect l="l" t="t" r="r" b="b"/>
              <a:pathLst>
                <a:path w="3451" h="3942" extrusionOk="0">
                  <a:moveTo>
                    <a:pt x="1763" y="0"/>
                  </a:moveTo>
                  <a:cubicBezTo>
                    <a:pt x="1715" y="21"/>
                    <a:pt x="1708" y="41"/>
                    <a:pt x="1674" y="384"/>
                  </a:cubicBezTo>
                  <a:cubicBezTo>
                    <a:pt x="1606" y="988"/>
                    <a:pt x="1448" y="1344"/>
                    <a:pt x="1201" y="1475"/>
                  </a:cubicBezTo>
                  <a:cubicBezTo>
                    <a:pt x="1071" y="1543"/>
                    <a:pt x="769" y="1591"/>
                    <a:pt x="426" y="1598"/>
                  </a:cubicBezTo>
                  <a:cubicBezTo>
                    <a:pt x="303" y="1598"/>
                    <a:pt x="179" y="1612"/>
                    <a:pt x="63" y="1639"/>
                  </a:cubicBezTo>
                  <a:cubicBezTo>
                    <a:pt x="1" y="1694"/>
                    <a:pt x="117" y="1749"/>
                    <a:pt x="412" y="1797"/>
                  </a:cubicBezTo>
                  <a:cubicBezTo>
                    <a:pt x="735" y="1852"/>
                    <a:pt x="954" y="1920"/>
                    <a:pt x="1064" y="2009"/>
                  </a:cubicBezTo>
                  <a:cubicBezTo>
                    <a:pt x="1235" y="2140"/>
                    <a:pt x="1372" y="2599"/>
                    <a:pt x="1441" y="3271"/>
                  </a:cubicBezTo>
                  <a:cubicBezTo>
                    <a:pt x="1482" y="3744"/>
                    <a:pt x="1510" y="3868"/>
                    <a:pt x="1558" y="3909"/>
                  </a:cubicBezTo>
                  <a:cubicBezTo>
                    <a:pt x="1588" y="3931"/>
                    <a:pt x="1635" y="3941"/>
                    <a:pt x="1679" y="3941"/>
                  </a:cubicBezTo>
                  <a:cubicBezTo>
                    <a:pt x="1732" y="3941"/>
                    <a:pt x="1783" y="3925"/>
                    <a:pt x="1798" y="3895"/>
                  </a:cubicBezTo>
                  <a:cubicBezTo>
                    <a:pt x="1818" y="3820"/>
                    <a:pt x="1832" y="3738"/>
                    <a:pt x="1839" y="3655"/>
                  </a:cubicBezTo>
                  <a:cubicBezTo>
                    <a:pt x="1900" y="2983"/>
                    <a:pt x="2079" y="2469"/>
                    <a:pt x="2326" y="2243"/>
                  </a:cubicBezTo>
                  <a:cubicBezTo>
                    <a:pt x="2511" y="2071"/>
                    <a:pt x="2984" y="1872"/>
                    <a:pt x="3217" y="1872"/>
                  </a:cubicBezTo>
                  <a:cubicBezTo>
                    <a:pt x="3320" y="1872"/>
                    <a:pt x="3450" y="1804"/>
                    <a:pt x="3450" y="1742"/>
                  </a:cubicBezTo>
                  <a:cubicBezTo>
                    <a:pt x="3450" y="1687"/>
                    <a:pt x="3395" y="1653"/>
                    <a:pt x="3258" y="1632"/>
                  </a:cubicBezTo>
                  <a:cubicBezTo>
                    <a:pt x="3018" y="1591"/>
                    <a:pt x="2778" y="1536"/>
                    <a:pt x="2545" y="1475"/>
                  </a:cubicBezTo>
                  <a:cubicBezTo>
                    <a:pt x="2284" y="1385"/>
                    <a:pt x="2202" y="1228"/>
                    <a:pt x="2086" y="556"/>
                  </a:cubicBezTo>
                  <a:cubicBezTo>
                    <a:pt x="2044" y="316"/>
                    <a:pt x="1996" y="103"/>
                    <a:pt x="1990" y="89"/>
                  </a:cubicBezTo>
                  <a:cubicBezTo>
                    <a:pt x="1928" y="34"/>
                    <a:pt x="1846" y="0"/>
                    <a:pt x="1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1626502" y="2334825"/>
              <a:ext cx="86250" cy="98550"/>
            </a:xfrm>
            <a:custGeom>
              <a:avLst/>
              <a:gdLst/>
              <a:ahLst/>
              <a:cxnLst/>
              <a:rect l="l" t="t" r="r" b="b"/>
              <a:pathLst>
                <a:path w="3450" h="3942" extrusionOk="0">
                  <a:moveTo>
                    <a:pt x="1756" y="1"/>
                  </a:moveTo>
                  <a:cubicBezTo>
                    <a:pt x="1708" y="21"/>
                    <a:pt x="1701" y="42"/>
                    <a:pt x="1667" y="385"/>
                  </a:cubicBezTo>
                  <a:cubicBezTo>
                    <a:pt x="1598" y="988"/>
                    <a:pt x="1440" y="1345"/>
                    <a:pt x="1193" y="1475"/>
                  </a:cubicBezTo>
                  <a:cubicBezTo>
                    <a:pt x="1063" y="1544"/>
                    <a:pt x="761" y="1592"/>
                    <a:pt x="418" y="1598"/>
                  </a:cubicBezTo>
                  <a:cubicBezTo>
                    <a:pt x="295" y="1598"/>
                    <a:pt x="178" y="1612"/>
                    <a:pt x="55" y="1640"/>
                  </a:cubicBezTo>
                  <a:cubicBezTo>
                    <a:pt x="0" y="1701"/>
                    <a:pt x="110" y="1749"/>
                    <a:pt x="405" y="1797"/>
                  </a:cubicBezTo>
                  <a:cubicBezTo>
                    <a:pt x="727" y="1852"/>
                    <a:pt x="946" y="1921"/>
                    <a:pt x="1056" y="2010"/>
                  </a:cubicBezTo>
                  <a:cubicBezTo>
                    <a:pt x="1228" y="2147"/>
                    <a:pt x="1365" y="2600"/>
                    <a:pt x="1433" y="3272"/>
                  </a:cubicBezTo>
                  <a:cubicBezTo>
                    <a:pt x="1481" y="3745"/>
                    <a:pt x="1502" y="3868"/>
                    <a:pt x="1550" y="3909"/>
                  </a:cubicBezTo>
                  <a:cubicBezTo>
                    <a:pt x="1581" y="3931"/>
                    <a:pt x="1627" y="3942"/>
                    <a:pt x="1671" y="3942"/>
                  </a:cubicBezTo>
                  <a:cubicBezTo>
                    <a:pt x="1725" y="3942"/>
                    <a:pt x="1775" y="3926"/>
                    <a:pt x="1790" y="3896"/>
                  </a:cubicBezTo>
                  <a:cubicBezTo>
                    <a:pt x="1811" y="3820"/>
                    <a:pt x="1824" y="3738"/>
                    <a:pt x="1831" y="3656"/>
                  </a:cubicBezTo>
                  <a:cubicBezTo>
                    <a:pt x="1893" y="2984"/>
                    <a:pt x="2071" y="2469"/>
                    <a:pt x="2318" y="2243"/>
                  </a:cubicBezTo>
                  <a:cubicBezTo>
                    <a:pt x="2510" y="2072"/>
                    <a:pt x="2976" y="1873"/>
                    <a:pt x="3209" y="1873"/>
                  </a:cubicBezTo>
                  <a:cubicBezTo>
                    <a:pt x="3312" y="1873"/>
                    <a:pt x="3450" y="1804"/>
                    <a:pt x="3450" y="1742"/>
                  </a:cubicBezTo>
                  <a:cubicBezTo>
                    <a:pt x="3450" y="1688"/>
                    <a:pt x="3388" y="1653"/>
                    <a:pt x="3251" y="1633"/>
                  </a:cubicBezTo>
                  <a:cubicBezTo>
                    <a:pt x="3011" y="1592"/>
                    <a:pt x="2771" y="1537"/>
                    <a:pt x="2537" y="1475"/>
                  </a:cubicBezTo>
                  <a:cubicBezTo>
                    <a:pt x="2277" y="1386"/>
                    <a:pt x="2195" y="1228"/>
                    <a:pt x="2078" y="556"/>
                  </a:cubicBezTo>
                  <a:cubicBezTo>
                    <a:pt x="2037" y="316"/>
                    <a:pt x="1996" y="103"/>
                    <a:pt x="1982" y="90"/>
                  </a:cubicBezTo>
                  <a:cubicBezTo>
                    <a:pt x="1920" y="35"/>
                    <a:pt x="1838" y="1"/>
                    <a:pt x="1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079025" y="2149600"/>
              <a:ext cx="53350" cy="52675"/>
            </a:xfrm>
            <a:custGeom>
              <a:avLst/>
              <a:gdLst/>
              <a:ahLst/>
              <a:cxnLst/>
              <a:rect l="l" t="t" r="r" b="b"/>
              <a:pathLst>
                <a:path w="2134" h="2107" extrusionOk="0">
                  <a:moveTo>
                    <a:pt x="1982" y="0"/>
                  </a:moveTo>
                  <a:cubicBezTo>
                    <a:pt x="1900" y="7"/>
                    <a:pt x="1818" y="28"/>
                    <a:pt x="1736" y="55"/>
                  </a:cubicBezTo>
                  <a:lnTo>
                    <a:pt x="1688" y="69"/>
                  </a:lnTo>
                  <a:cubicBezTo>
                    <a:pt x="1557" y="110"/>
                    <a:pt x="1427" y="158"/>
                    <a:pt x="1297" y="220"/>
                  </a:cubicBezTo>
                  <a:cubicBezTo>
                    <a:pt x="1057" y="336"/>
                    <a:pt x="837" y="487"/>
                    <a:pt x="645" y="666"/>
                  </a:cubicBezTo>
                  <a:cubicBezTo>
                    <a:pt x="357" y="940"/>
                    <a:pt x="7" y="1399"/>
                    <a:pt x="1" y="1982"/>
                  </a:cubicBezTo>
                  <a:cubicBezTo>
                    <a:pt x="14" y="2053"/>
                    <a:pt x="75" y="2106"/>
                    <a:pt x="146" y="2106"/>
                  </a:cubicBezTo>
                  <a:cubicBezTo>
                    <a:pt x="150" y="2106"/>
                    <a:pt x="154" y="2106"/>
                    <a:pt x="158" y="2106"/>
                  </a:cubicBezTo>
                  <a:cubicBezTo>
                    <a:pt x="162" y="2106"/>
                    <a:pt x="166" y="2106"/>
                    <a:pt x="170" y="2106"/>
                  </a:cubicBezTo>
                  <a:cubicBezTo>
                    <a:pt x="241" y="2106"/>
                    <a:pt x="303" y="2047"/>
                    <a:pt x="309" y="1975"/>
                  </a:cubicBezTo>
                  <a:cubicBezTo>
                    <a:pt x="371" y="1543"/>
                    <a:pt x="577" y="1139"/>
                    <a:pt x="892" y="830"/>
                  </a:cubicBezTo>
                  <a:cubicBezTo>
                    <a:pt x="1146" y="576"/>
                    <a:pt x="1454" y="384"/>
                    <a:pt x="1790" y="275"/>
                  </a:cubicBezTo>
                  <a:cubicBezTo>
                    <a:pt x="1825" y="261"/>
                    <a:pt x="1866" y="254"/>
                    <a:pt x="1900" y="247"/>
                  </a:cubicBezTo>
                  <a:cubicBezTo>
                    <a:pt x="1989" y="220"/>
                    <a:pt x="2085" y="199"/>
                    <a:pt x="2126" y="138"/>
                  </a:cubicBezTo>
                  <a:cubicBezTo>
                    <a:pt x="2133" y="124"/>
                    <a:pt x="2133" y="110"/>
                    <a:pt x="2133" y="96"/>
                  </a:cubicBezTo>
                  <a:cubicBezTo>
                    <a:pt x="2133" y="69"/>
                    <a:pt x="2113" y="35"/>
                    <a:pt x="2085" y="28"/>
                  </a:cubicBezTo>
                  <a:cubicBezTo>
                    <a:pt x="2058" y="7"/>
                    <a:pt x="2017" y="0"/>
                    <a:pt x="19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1121025" y="2032575"/>
              <a:ext cx="294050" cy="276875"/>
            </a:xfrm>
            <a:custGeom>
              <a:avLst/>
              <a:gdLst/>
              <a:ahLst/>
              <a:cxnLst/>
              <a:rect l="l" t="t" r="r" b="b"/>
              <a:pathLst>
                <a:path w="11762" h="11075" extrusionOk="0">
                  <a:moveTo>
                    <a:pt x="9883" y="731"/>
                  </a:moveTo>
                  <a:lnTo>
                    <a:pt x="9910" y="766"/>
                  </a:lnTo>
                  <a:cubicBezTo>
                    <a:pt x="9972" y="855"/>
                    <a:pt x="5809" y="5690"/>
                    <a:pt x="4081" y="7795"/>
                  </a:cubicBezTo>
                  <a:cubicBezTo>
                    <a:pt x="3992" y="7911"/>
                    <a:pt x="3944" y="7953"/>
                    <a:pt x="3875" y="7953"/>
                  </a:cubicBezTo>
                  <a:cubicBezTo>
                    <a:pt x="3820" y="7946"/>
                    <a:pt x="3759" y="7932"/>
                    <a:pt x="3704" y="7898"/>
                  </a:cubicBezTo>
                  <a:cubicBezTo>
                    <a:pt x="2833" y="7507"/>
                    <a:pt x="1955" y="7109"/>
                    <a:pt x="1084" y="6718"/>
                  </a:cubicBezTo>
                  <a:lnTo>
                    <a:pt x="728" y="6554"/>
                  </a:lnTo>
                  <a:cubicBezTo>
                    <a:pt x="714" y="6547"/>
                    <a:pt x="693" y="6533"/>
                    <a:pt x="680" y="6526"/>
                  </a:cubicBezTo>
                  <a:lnTo>
                    <a:pt x="638" y="6499"/>
                  </a:lnTo>
                  <a:lnTo>
                    <a:pt x="577" y="6458"/>
                  </a:lnTo>
                  <a:lnTo>
                    <a:pt x="9848" y="752"/>
                  </a:lnTo>
                  <a:lnTo>
                    <a:pt x="9883" y="731"/>
                  </a:lnTo>
                  <a:close/>
                  <a:moveTo>
                    <a:pt x="10486" y="1163"/>
                  </a:moveTo>
                  <a:lnTo>
                    <a:pt x="10527" y="1198"/>
                  </a:lnTo>
                  <a:cubicBezTo>
                    <a:pt x="10582" y="1246"/>
                    <a:pt x="10609" y="1314"/>
                    <a:pt x="10609" y="1383"/>
                  </a:cubicBezTo>
                  <a:lnTo>
                    <a:pt x="10726" y="2501"/>
                  </a:lnTo>
                  <a:cubicBezTo>
                    <a:pt x="10808" y="3282"/>
                    <a:pt x="10891" y="4071"/>
                    <a:pt x="10973" y="4860"/>
                  </a:cubicBezTo>
                  <a:cubicBezTo>
                    <a:pt x="11062" y="5717"/>
                    <a:pt x="11158" y="6574"/>
                    <a:pt x="11254" y="7431"/>
                  </a:cubicBezTo>
                  <a:lnTo>
                    <a:pt x="11330" y="8158"/>
                  </a:lnTo>
                  <a:lnTo>
                    <a:pt x="11288" y="8165"/>
                  </a:lnTo>
                  <a:lnTo>
                    <a:pt x="11330" y="8165"/>
                  </a:lnTo>
                  <a:cubicBezTo>
                    <a:pt x="11343" y="8261"/>
                    <a:pt x="11350" y="8316"/>
                    <a:pt x="11316" y="8357"/>
                  </a:cubicBezTo>
                  <a:cubicBezTo>
                    <a:pt x="11282" y="8398"/>
                    <a:pt x="11213" y="8405"/>
                    <a:pt x="11103" y="8412"/>
                  </a:cubicBezTo>
                  <a:cubicBezTo>
                    <a:pt x="10328" y="8467"/>
                    <a:pt x="9547" y="8529"/>
                    <a:pt x="8772" y="8583"/>
                  </a:cubicBezTo>
                  <a:lnTo>
                    <a:pt x="8189" y="8625"/>
                  </a:lnTo>
                  <a:cubicBezTo>
                    <a:pt x="7825" y="8652"/>
                    <a:pt x="7462" y="8679"/>
                    <a:pt x="7098" y="8707"/>
                  </a:cubicBezTo>
                  <a:lnTo>
                    <a:pt x="7037" y="8714"/>
                  </a:lnTo>
                  <a:cubicBezTo>
                    <a:pt x="6995" y="8714"/>
                    <a:pt x="6961" y="8721"/>
                    <a:pt x="6920" y="8721"/>
                  </a:cubicBezTo>
                  <a:cubicBezTo>
                    <a:pt x="6865" y="8721"/>
                    <a:pt x="6810" y="8714"/>
                    <a:pt x="6762" y="8700"/>
                  </a:cubicBezTo>
                  <a:lnTo>
                    <a:pt x="6707" y="8686"/>
                  </a:lnTo>
                  <a:lnTo>
                    <a:pt x="10459" y="1211"/>
                  </a:lnTo>
                  <a:lnTo>
                    <a:pt x="10486" y="1163"/>
                  </a:lnTo>
                  <a:close/>
                  <a:moveTo>
                    <a:pt x="10109" y="937"/>
                  </a:moveTo>
                  <a:lnTo>
                    <a:pt x="10253" y="1040"/>
                  </a:lnTo>
                  <a:cubicBezTo>
                    <a:pt x="10253" y="1040"/>
                    <a:pt x="8305" y="4469"/>
                    <a:pt x="8120" y="4764"/>
                  </a:cubicBezTo>
                  <a:cubicBezTo>
                    <a:pt x="7846" y="5312"/>
                    <a:pt x="7366" y="6307"/>
                    <a:pt x="6982" y="7123"/>
                  </a:cubicBezTo>
                  <a:cubicBezTo>
                    <a:pt x="6447" y="8227"/>
                    <a:pt x="6310" y="8508"/>
                    <a:pt x="6289" y="8535"/>
                  </a:cubicBezTo>
                  <a:cubicBezTo>
                    <a:pt x="6029" y="8810"/>
                    <a:pt x="4636" y="10346"/>
                    <a:pt x="4636" y="10346"/>
                  </a:cubicBezTo>
                  <a:lnTo>
                    <a:pt x="4630" y="10298"/>
                  </a:lnTo>
                  <a:lnTo>
                    <a:pt x="4554" y="9948"/>
                  </a:lnTo>
                  <a:cubicBezTo>
                    <a:pt x="4506" y="9694"/>
                    <a:pt x="4451" y="9454"/>
                    <a:pt x="4403" y="9207"/>
                  </a:cubicBezTo>
                  <a:cubicBezTo>
                    <a:pt x="4390" y="9132"/>
                    <a:pt x="4376" y="9063"/>
                    <a:pt x="4362" y="8995"/>
                  </a:cubicBezTo>
                  <a:cubicBezTo>
                    <a:pt x="4321" y="8803"/>
                    <a:pt x="4287" y="8604"/>
                    <a:pt x="4232" y="8419"/>
                  </a:cubicBezTo>
                  <a:cubicBezTo>
                    <a:pt x="4191" y="8261"/>
                    <a:pt x="4246" y="8151"/>
                    <a:pt x="4348" y="8042"/>
                  </a:cubicBezTo>
                  <a:cubicBezTo>
                    <a:pt x="4506" y="7870"/>
                    <a:pt x="4650" y="7699"/>
                    <a:pt x="4787" y="7520"/>
                  </a:cubicBezTo>
                  <a:cubicBezTo>
                    <a:pt x="4842" y="7452"/>
                    <a:pt x="4904" y="7376"/>
                    <a:pt x="4959" y="7308"/>
                  </a:cubicBezTo>
                  <a:lnTo>
                    <a:pt x="10109" y="937"/>
                  </a:lnTo>
                  <a:close/>
                  <a:moveTo>
                    <a:pt x="10766" y="1"/>
                  </a:moveTo>
                  <a:cubicBezTo>
                    <a:pt x="10738" y="1"/>
                    <a:pt x="10689" y="23"/>
                    <a:pt x="10644" y="46"/>
                  </a:cubicBezTo>
                  <a:cubicBezTo>
                    <a:pt x="10479" y="128"/>
                    <a:pt x="10321" y="217"/>
                    <a:pt x="10171" y="327"/>
                  </a:cubicBezTo>
                  <a:cubicBezTo>
                    <a:pt x="10081" y="382"/>
                    <a:pt x="9999" y="437"/>
                    <a:pt x="9903" y="498"/>
                  </a:cubicBezTo>
                  <a:lnTo>
                    <a:pt x="337" y="6204"/>
                  </a:lnTo>
                  <a:lnTo>
                    <a:pt x="296" y="6231"/>
                  </a:lnTo>
                  <a:cubicBezTo>
                    <a:pt x="220" y="6272"/>
                    <a:pt x="145" y="6320"/>
                    <a:pt x="76" y="6375"/>
                  </a:cubicBezTo>
                  <a:cubicBezTo>
                    <a:pt x="35" y="6403"/>
                    <a:pt x="8" y="6451"/>
                    <a:pt x="1" y="6499"/>
                  </a:cubicBezTo>
                  <a:cubicBezTo>
                    <a:pt x="14" y="6554"/>
                    <a:pt x="49" y="6602"/>
                    <a:pt x="97" y="6629"/>
                  </a:cubicBezTo>
                  <a:cubicBezTo>
                    <a:pt x="158" y="6663"/>
                    <a:pt x="220" y="6691"/>
                    <a:pt x="282" y="6718"/>
                  </a:cubicBezTo>
                  <a:lnTo>
                    <a:pt x="1016" y="7054"/>
                  </a:lnTo>
                  <a:cubicBezTo>
                    <a:pt x="1859" y="7431"/>
                    <a:pt x="2723" y="7822"/>
                    <a:pt x="3587" y="8206"/>
                  </a:cubicBezTo>
                  <a:cubicBezTo>
                    <a:pt x="3738" y="8254"/>
                    <a:pt x="3848" y="8385"/>
                    <a:pt x="3875" y="8542"/>
                  </a:cubicBezTo>
                  <a:cubicBezTo>
                    <a:pt x="3985" y="9091"/>
                    <a:pt x="4102" y="9653"/>
                    <a:pt x="4218" y="10195"/>
                  </a:cubicBezTo>
                  <a:lnTo>
                    <a:pt x="4307" y="10620"/>
                  </a:lnTo>
                  <a:cubicBezTo>
                    <a:pt x="4321" y="10696"/>
                    <a:pt x="4342" y="10771"/>
                    <a:pt x="4369" y="10840"/>
                  </a:cubicBezTo>
                  <a:cubicBezTo>
                    <a:pt x="4396" y="10949"/>
                    <a:pt x="4472" y="11032"/>
                    <a:pt x="4575" y="11066"/>
                  </a:cubicBezTo>
                  <a:cubicBezTo>
                    <a:pt x="4595" y="11071"/>
                    <a:pt x="4617" y="11074"/>
                    <a:pt x="4639" y="11074"/>
                  </a:cubicBezTo>
                  <a:cubicBezTo>
                    <a:pt x="4727" y="11074"/>
                    <a:pt x="4824" y="11030"/>
                    <a:pt x="4918" y="10942"/>
                  </a:cubicBezTo>
                  <a:cubicBezTo>
                    <a:pt x="4959" y="10908"/>
                    <a:pt x="5000" y="10867"/>
                    <a:pt x="5034" y="10819"/>
                  </a:cubicBezTo>
                  <a:cubicBezTo>
                    <a:pt x="5309" y="10483"/>
                    <a:pt x="5617" y="10154"/>
                    <a:pt x="5912" y="9845"/>
                  </a:cubicBezTo>
                  <a:cubicBezTo>
                    <a:pt x="6104" y="9633"/>
                    <a:pt x="6310" y="9413"/>
                    <a:pt x="6502" y="9201"/>
                  </a:cubicBezTo>
                  <a:cubicBezTo>
                    <a:pt x="6577" y="9111"/>
                    <a:pt x="6687" y="9057"/>
                    <a:pt x="6803" y="9057"/>
                  </a:cubicBezTo>
                  <a:cubicBezTo>
                    <a:pt x="7860" y="8981"/>
                    <a:pt x="8943" y="8899"/>
                    <a:pt x="9985" y="8823"/>
                  </a:cubicBezTo>
                  <a:lnTo>
                    <a:pt x="10801" y="8762"/>
                  </a:lnTo>
                  <a:cubicBezTo>
                    <a:pt x="11028" y="8748"/>
                    <a:pt x="11261" y="8727"/>
                    <a:pt x="11494" y="8700"/>
                  </a:cubicBezTo>
                  <a:cubicBezTo>
                    <a:pt x="11741" y="8679"/>
                    <a:pt x="11762" y="8597"/>
                    <a:pt x="11755" y="8508"/>
                  </a:cubicBezTo>
                  <a:lnTo>
                    <a:pt x="11624" y="7253"/>
                  </a:lnTo>
                  <a:cubicBezTo>
                    <a:pt x="11542" y="6512"/>
                    <a:pt x="11467" y="5792"/>
                    <a:pt x="11391" y="5072"/>
                  </a:cubicBezTo>
                  <a:cubicBezTo>
                    <a:pt x="11357" y="4764"/>
                    <a:pt x="11316" y="4373"/>
                    <a:pt x="11275" y="3955"/>
                  </a:cubicBezTo>
                  <a:cubicBezTo>
                    <a:pt x="11124" y="2473"/>
                    <a:pt x="10891" y="238"/>
                    <a:pt x="10836" y="101"/>
                  </a:cubicBezTo>
                  <a:cubicBezTo>
                    <a:pt x="10822" y="59"/>
                    <a:pt x="10801" y="18"/>
                    <a:pt x="10781" y="5"/>
                  </a:cubicBezTo>
                  <a:cubicBezTo>
                    <a:pt x="10777" y="2"/>
                    <a:pt x="10772" y="1"/>
                    <a:pt x="10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1017150" y="2569800"/>
              <a:ext cx="30700" cy="22125"/>
            </a:xfrm>
            <a:custGeom>
              <a:avLst/>
              <a:gdLst/>
              <a:ahLst/>
              <a:cxnLst/>
              <a:rect l="l" t="t" r="r" b="b"/>
              <a:pathLst>
                <a:path w="1228" h="885" extrusionOk="0">
                  <a:moveTo>
                    <a:pt x="1008" y="0"/>
                  </a:moveTo>
                  <a:cubicBezTo>
                    <a:pt x="946" y="0"/>
                    <a:pt x="898" y="14"/>
                    <a:pt x="850" y="48"/>
                  </a:cubicBezTo>
                  <a:cubicBezTo>
                    <a:pt x="603" y="227"/>
                    <a:pt x="336" y="405"/>
                    <a:pt x="82" y="583"/>
                  </a:cubicBezTo>
                  <a:cubicBezTo>
                    <a:pt x="41" y="604"/>
                    <a:pt x="7" y="652"/>
                    <a:pt x="0" y="693"/>
                  </a:cubicBezTo>
                  <a:cubicBezTo>
                    <a:pt x="0" y="734"/>
                    <a:pt x="14" y="775"/>
                    <a:pt x="41" y="810"/>
                  </a:cubicBezTo>
                  <a:cubicBezTo>
                    <a:pt x="89" y="858"/>
                    <a:pt x="158" y="885"/>
                    <a:pt x="228" y="885"/>
                  </a:cubicBezTo>
                  <a:cubicBezTo>
                    <a:pt x="248" y="885"/>
                    <a:pt x="268" y="883"/>
                    <a:pt x="288" y="878"/>
                  </a:cubicBezTo>
                  <a:cubicBezTo>
                    <a:pt x="315" y="871"/>
                    <a:pt x="343" y="858"/>
                    <a:pt x="370" y="844"/>
                  </a:cubicBezTo>
                  <a:cubicBezTo>
                    <a:pt x="645" y="659"/>
                    <a:pt x="905" y="480"/>
                    <a:pt x="1159" y="295"/>
                  </a:cubicBezTo>
                  <a:cubicBezTo>
                    <a:pt x="1200" y="268"/>
                    <a:pt x="1221" y="227"/>
                    <a:pt x="1228" y="179"/>
                  </a:cubicBezTo>
                  <a:cubicBezTo>
                    <a:pt x="1228" y="138"/>
                    <a:pt x="1214" y="96"/>
                    <a:pt x="1186" y="69"/>
                  </a:cubicBezTo>
                  <a:cubicBezTo>
                    <a:pt x="1132" y="21"/>
                    <a:pt x="1070" y="0"/>
                    <a:pt x="1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1073725" y="2525225"/>
              <a:ext cx="28650" cy="24050"/>
            </a:xfrm>
            <a:custGeom>
              <a:avLst/>
              <a:gdLst/>
              <a:ahLst/>
              <a:cxnLst/>
              <a:rect l="l" t="t" r="r" b="b"/>
              <a:pathLst>
                <a:path w="1146" h="962" extrusionOk="0">
                  <a:moveTo>
                    <a:pt x="919" y="0"/>
                  </a:moveTo>
                  <a:cubicBezTo>
                    <a:pt x="857" y="0"/>
                    <a:pt x="796" y="21"/>
                    <a:pt x="748" y="62"/>
                  </a:cubicBezTo>
                  <a:cubicBezTo>
                    <a:pt x="514" y="282"/>
                    <a:pt x="281" y="487"/>
                    <a:pt x="55" y="679"/>
                  </a:cubicBezTo>
                  <a:cubicBezTo>
                    <a:pt x="21" y="707"/>
                    <a:pt x="0" y="748"/>
                    <a:pt x="0" y="789"/>
                  </a:cubicBezTo>
                  <a:cubicBezTo>
                    <a:pt x="0" y="837"/>
                    <a:pt x="21" y="878"/>
                    <a:pt x="55" y="906"/>
                  </a:cubicBezTo>
                  <a:cubicBezTo>
                    <a:pt x="100" y="941"/>
                    <a:pt x="161" y="962"/>
                    <a:pt x="220" y="962"/>
                  </a:cubicBezTo>
                  <a:cubicBezTo>
                    <a:pt x="241" y="962"/>
                    <a:pt x="261" y="959"/>
                    <a:pt x="281" y="954"/>
                  </a:cubicBezTo>
                  <a:cubicBezTo>
                    <a:pt x="322" y="947"/>
                    <a:pt x="357" y="933"/>
                    <a:pt x="391" y="906"/>
                  </a:cubicBezTo>
                  <a:cubicBezTo>
                    <a:pt x="645" y="693"/>
                    <a:pt x="878" y="480"/>
                    <a:pt x="1090" y="282"/>
                  </a:cubicBezTo>
                  <a:cubicBezTo>
                    <a:pt x="1125" y="254"/>
                    <a:pt x="1145" y="213"/>
                    <a:pt x="1145" y="165"/>
                  </a:cubicBezTo>
                  <a:cubicBezTo>
                    <a:pt x="1138" y="124"/>
                    <a:pt x="1118" y="83"/>
                    <a:pt x="1077" y="55"/>
                  </a:cubicBezTo>
                  <a:cubicBezTo>
                    <a:pt x="1036" y="21"/>
                    <a:pt x="974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1123600" y="2475475"/>
              <a:ext cx="26425" cy="25725"/>
            </a:xfrm>
            <a:custGeom>
              <a:avLst/>
              <a:gdLst/>
              <a:ahLst/>
              <a:cxnLst/>
              <a:rect l="l" t="t" r="r" b="b"/>
              <a:pathLst>
                <a:path w="1057" h="1029" extrusionOk="0">
                  <a:moveTo>
                    <a:pt x="855" y="0"/>
                  </a:moveTo>
                  <a:cubicBezTo>
                    <a:pt x="847" y="0"/>
                    <a:pt x="839" y="1"/>
                    <a:pt x="830" y="2"/>
                  </a:cubicBezTo>
                  <a:cubicBezTo>
                    <a:pt x="823" y="1"/>
                    <a:pt x="816" y="1"/>
                    <a:pt x="809" y="1"/>
                  </a:cubicBezTo>
                  <a:cubicBezTo>
                    <a:pt x="747" y="1"/>
                    <a:pt x="682" y="28"/>
                    <a:pt x="638" y="77"/>
                  </a:cubicBezTo>
                  <a:cubicBezTo>
                    <a:pt x="467" y="283"/>
                    <a:pt x="268" y="509"/>
                    <a:pt x="55" y="749"/>
                  </a:cubicBezTo>
                  <a:lnTo>
                    <a:pt x="42" y="756"/>
                  </a:lnTo>
                  <a:cubicBezTo>
                    <a:pt x="14" y="790"/>
                    <a:pt x="1" y="832"/>
                    <a:pt x="7" y="873"/>
                  </a:cubicBezTo>
                  <a:cubicBezTo>
                    <a:pt x="14" y="921"/>
                    <a:pt x="42" y="962"/>
                    <a:pt x="83" y="989"/>
                  </a:cubicBezTo>
                  <a:cubicBezTo>
                    <a:pt x="129" y="1015"/>
                    <a:pt x="182" y="1029"/>
                    <a:pt x="234" y="1029"/>
                  </a:cubicBezTo>
                  <a:cubicBezTo>
                    <a:pt x="253" y="1029"/>
                    <a:pt x="271" y="1027"/>
                    <a:pt x="289" y="1024"/>
                  </a:cubicBezTo>
                  <a:cubicBezTo>
                    <a:pt x="337" y="1010"/>
                    <a:pt x="378" y="989"/>
                    <a:pt x="412" y="955"/>
                  </a:cubicBezTo>
                  <a:cubicBezTo>
                    <a:pt x="611" y="736"/>
                    <a:pt x="817" y="502"/>
                    <a:pt x="1022" y="262"/>
                  </a:cubicBezTo>
                  <a:cubicBezTo>
                    <a:pt x="1050" y="228"/>
                    <a:pt x="1057" y="187"/>
                    <a:pt x="1050" y="146"/>
                  </a:cubicBezTo>
                  <a:cubicBezTo>
                    <a:pt x="1043" y="98"/>
                    <a:pt x="1009" y="57"/>
                    <a:pt x="968" y="36"/>
                  </a:cubicBezTo>
                  <a:cubicBezTo>
                    <a:pt x="933" y="13"/>
                    <a:pt x="895" y="0"/>
                    <a:pt x="8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1165950" y="2420625"/>
              <a:ext cx="23500" cy="27375"/>
            </a:xfrm>
            <a:custGeom>
              <a:avLst/>
              <a:gdLst/>
              <a:ahLst/>
              <a:cxnLst/>
              <a:rect l="l" t="t" r="r" b="b"/>
              <a:pathLst>
                <a:path w="940" h="1095" extrusionOk="0">
                  <a:moveTo>
                    <a:pt x="696" y="1"/>
                  </a:moveTo>
                  <a:cubicBezTo>
                    <a:pt x="621" y="1"/>
                    <a:pt x="552" y="41"/>
                    <a:pt x="508" y="104"/>
                  </a:cubicBezTo>
                  <a:cubicBezTo>
                    <a:pt x="357" y="358"/>
                    <a:pt x="192" y="605"/>
                    <a:pt x="28" y="845"/>
                  </a:cubicBezTo>
                  <a:cubicBezTo>
                    <a:pt x="14" y="872"/>
                    <a:pt x="7" y="893"/>
                    <a:pt x="7" y="927"/>
                  </a:cubicBezTo>
                  <a:cubicBezTo>
                    <a:pt x="0" y="934"/>
                    <a:pt x="7" y="948"/>
                    <a:pt x="7" y="955"/>
                  </a:cubicBezTo>
                  <a:cubicBezTo>
                    <a:pt x="21" y="1003"/>
                    <a:pt x="62" y="1044"/>
                    <a:pt x="110" y="1064"/>
                  </a:cubicBezTo>
                  <a:cubicBezTo>
                    <a:pt x="152" y="1085"/>
                    <a:pt x="198" y="1094"/>
                    <a:pt x="245" y="1094"/>
                  </a:cubicBezTo>
                  <a:cubicBezTo>
                    <a:pt x="259" y="1094"/>
                    <a:pt x="274" y="1093"/>
                    <a:pt x="288" y="1092"/>
                  </a:cubicBezTo>
                  <a:cubicBezTo>
                    <a:pt x="343" y="1078"/>
                    <a:pt x="391" y="1051"/>
                    <a:pt x="426" y="1003"/>
                  </a:cubicBezTo>
                  <a:cubicBezTo>
                    <a:pt x="597" y="749"/>
                    <a:pt x="768" y="488"/>
                    <a:pt x="912" y="241"/>
                  </a:cubicBezTo>
                  <a:cubicBezTo>
                    <a:pt x="933" y="207"/>
                    <a:pt x="940" y="166"/>
                    <a:pt x="926" y="132"/>
                  </a:cubicBezTo>
                  <a:cubicBezTo>
                    <a:pt x="906" y="84"/>
                    <a:pt x="871" y="42"/>
                    <a:pt x="816" y="22"/>
                  </a:cubicBezTo>
                  <a:cubicBezTo>
                    <a:pt x="782" y="8"/>
                    <a:pt x="748" y="1"/>
                    <a:pt x="714" y="1"/>
                  </a:cubicBezTo>
                  <a:cubicBezTo>
                    <a:pt x="708" y="1"/>
                    <a:pt x="702" y="1"/>
                    <a:pt x="6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1198350" y="2361150"/>
              <a:ext cx="19400" cy="28850"/>
            </a:xfrm>
            <a:custGeom>
              <a:avLst/>
              <a:gdLst/>
              <a:ahLst/>
              <a:cxnLst/>
              <a:rect l="l" t="t" r="r" b="b"/>
              <a:pathLst>
                <a:path w="776" h="1154" extrusionOk="0">
                  <a:moveTo>
                    <a:pt x="533" y="0"/>
                  </a:moveTo>
                  <a:cubicBezTo>
                    <a:pt x="444" y="0"/>
                    <a:pt x="368" y="53"/>
                    <a:pt x="330" y="131"/>
                  </a:cubicBezTo>
                  <a:cubicBezTo>
                    <a:pt x="241" y="392"/>
                    <a:pt x="131" y="659"/>
                    <a:pt x="14" y="933"/>
                  </a:cubicBezTo>
                  <a:cubicBezTo>
                    <a:pt x="1" y="968"/>
                    <a:pt x="1" y="1002"/>
                    <a:pt x="14" y="1036"/>
                  </a:cubicBezTo>
                  <a:cubicBezTo>
                    <a:pt x="42" y="1091"/>
                    <a:pt x="90" y="1125"/>
                    <a:pt x="145" y="1139"/>
                  </a:cubicBezTo>
                  <a:cubicBezTo>
                    <a:pt x="174" y="1148"/>
                    <a:pt x="204" y="1153"/>
                    <a:pt x="234" y="1153"/>
                  </a:cubicBezTo>
                  <a:cubicBezTo>
                    <a:pt x="252" y="1153"/>
                    <a:pt x="270" y="1151"/>
                    <a:pt x="289" y="1146"/>
                  </a:cubicBezTo>
                  <a:cubicBezTo>
                    <a:pt x="350" y="1139"/>
                    <a:pt x="412" y="1098"/>
                    <a:pt x="439" y="1036"/>
                  </a:cubicBezTo>
                  <a:cubicBezTo>
                    <a:pt x="556" y="769"/>
                    <a:pt x="666" y="494"/>
                    <a:pt x="769" y="213"/>
                  </a:cubicBezTo>
                  <a:cubicBezTo>
                    <a:pt x="775" y="179"/>
                    <a:pt x="775" y="138"/>
                    <a:pt x="755" y="110"/>
                  </a:cubicBezTo>
                  <a:cubicBezTo>
                    <a:pt x="727" y="56"/>
                    <a:pt x="679" y="21"/>
                    <a:pt x="618" y="8"/>
                  </a:cubicBezTo>
                  <a:cubicBezTo>
                    <a:pt x="597" y="1"/>
                    <a:pt x="570" y="1"/>
                    <a:pt x="549" y="1"/>
                  </a:cubicBezTo>
                  <a:cubicBezTo>
                    <a:pt x="544" y="0"/>
                    <a:pt x="53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89" y="0"/>
            <a:ext cx="9142221" cy="5142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8"/>
          <p:cNvSpPr/>
          <p:nvPr/>
        </p:nvSpPr>
        <p:spPr>
          <a:xfrm>
            <a:off x="172725" y="171900"/>
            <a:ext cx="8798400" cy="4799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8"/>
          <p:cNvSpPr/>
          <p:nvPr/>
        </p:nvSpPr>
        <p:spPr>
          <a:xfrm rot="10800000" flipH="1">
            <a:off x="7555913" y="4619494"/>
            <a:ext cx="1002066" cy="1200401"/>
          </a:xfrm>
          <a:custGeom>
            <a:avLst/>
            <a:gdLst/>
            <a:ahLst/>
            <a:cxnLst/>
            <a:rect l="l" t="t" r="r" b="b"/>
            <a:pathLst>
              <a:path w="174424" h="208947" extrusionOk="0">
                <a:moveTo>
                  <a:pt x="126734" y="3545"/>
                </a:moveTo>
                <a:cubicBezTo>
                  <a:pt x="126740" y="3545"/>
                  <a:pt x="126698" y="3567"/>
                  <a:pt x="126566" y="3624"/>
                </a:cubicBezTo>
                <a:cubicBezTo>
                  <a:pt x="126646" y="3578"/>
                  <a:pt x="126726" y="3545"/>
                  <a:pt x="126734" y="3545"/>
                </a:cubicBezTo>
                <a:close/>
                <a:moveTo>
                  <a:pt x="103176" y="84151"/>
                </a:moveTo>
                <a:lnTo>
                  <a:pt x="103176" y="84151"/>
                </a:lnTo>
                <a:cubicBezTo>
                  <a:pt x="103181" y="84151"/>
                  <a:pt x="103163" y="84254"/>
                  <a:pt x="103178" y="84345"/>
                </a:cubicBezTo>
                <a:cubicBezTo>
                  <a:pt x="103158" y="84303"/>
                  <a:pt x="103158" y="84241"/>
                  <a:pt x="103158" y="84199"/>
                </a:cubicBezTo>
                <a:cubicBezTo>
                  <a:pt x="103169" y="84165"/>
                  <a:pt x="103174" y="84151"/>
                  <a:pt x="103176" y="84151"/>
                </a:cubicBezTo>
                <a:close/>
                <a:moveTo>
                  <a:pt x="56590" y="138891"/>
                </a:moveTo>
                <a:cubicBezTo>
                  <a:pt x="56548" y="139015"/>
                  <a:pt x="56487" y="139139"/>
                  <a:pt x="56445" y="139242"/>
                </a:cubicBezTo>
                <a:lnTo>
                  <a:pt x="56424" y="139242"/>
                </a:lnTo>
                <a:cubicBezTo>
                  <a:pt x="56486" y="139139"/>
                  <a:pt x="56548" y="139015"/>
                  <a:pt x="56590" y="138891"/>
                </a:cubicBezTo>
                <a:close/>
                <a:moveTo>
                  <a:pt x="124942" y="0"/>
                </a:moveTo>
                <a:lnTo>
                  <a:pt x="124942" y="0"/>
                </a:lnTo>
                <a:cubicBezTo>
                  <a:pt x="125983" y="2041"/>
                  <a:pt x="125920" y="4040"/>
                  <a:pt x="126795" y="6102"/>
                </a:cubicBezTo>
                <a:cubicBezTo>
                  <a:pt x="130627" y="18952"/>
                  <a:pt x="130065" y="30968"/>
                  <a:pt x="129023" y="45005"/>
                </a:cubicBezTo>
                <a:cubicBezTo>
                  <a:pt x="128190" y="49170"/>
                  <a:pt x="132918" y="52356"/>
                  <a:pt x="128628" y="54980"/>
                </a:cubicBezTo>
                <a:cubicBezTo>
                  <a:pt x="126358" y="56334"/>
                  <a:pt x="124754" y="60437"/>
                  <a:pt x="122088" y="60458"/>
                </a:cubicBezTo>
                <a:cubicBezTo>
                  <a:pt x="113508" y="46254"/>
                  <a:pt x="102075" y="15036"/>
                  <a:pt x="84727" y="12912"/>
                </a:cubicBezTo>
                <a:cubicBezTo>
                  <a:pt x="84471" y="12815"/>
                  <a:pt x="84244" y="12785"/>
                  <a:pt x="84032" y="12785"/>
                </a:cubicBezTo>
                <a:cubicBezTo>
                  <a:pt x="83689" y="12785"/>
                  <a:pt x="83382" y="12864"/>
                  <a:pt x="83049" y="12864"/>
                </a:cubicBezTo>
                <a:cubicBezTo>
                  <a:pt x="82834" y="12864"/>
                  <a:pt x="82608" y="12831"/>
                  <a:pt x="82353" y="12725"/>
                </a:cubicBezTo>
                <a:cubicBezTo>
                  <a:pt x="82209" y="12672"/>
                  <a:pt x="82065" y="12538"/>
                  <a:pt x="81921" y="12538"/>
                </a:cubicBezTo>
                <a:cubicBezTo>
                  <a:pt x="81836" y="12538"/>
                  <a:pt x="81751" y="12585"/>
                  <a:pt x="81665" y="12725"/>
                </a:cubicBezTo>
                <a:cubicBezTo>
                  <a:pt x="81603" y="12812"/>
                  <a:pt x="81526" y="12929"/>
                  <a:pt x="81465" y="12929"/>
                </a:cubicBezTo>
                <a:cubicBezTo>
                  <a:pt x="81424" y="12929"/>
                  <a:pt x="81391" y="12876"/>
                  <a:pt x="81374" y="12725"/>
                </a:cubicBezTo>
                <a:cubicBezTo>
                  <a:pt x="81314" y="12409"/>
                  <a:pt x="81245" y="12321"/>
                  <a:pt x="81160" y="12321"/>
                </a:cubicBezTo>
                <a:cubicBezTo>
                  <a:pt x="81053" y="12321"/>
                  <a:pt x="80920" y="12460"/>
                  <a:pt x="80742" y="12460"/>
                </a:cubicBezTo>
                <a:cubicBezTo>
                  <a:pt x="80669" y="12460"/>
                  <a:pt x="80588" y="12436"/>
                  <a:pt x="80499" y="12371"/>
                </a:cubicBezTo>
                <a:cubicBezTo>
                  <a:pt x="79818" y="12234"/>
                  <a:pt x="79319" y="11590"/>
                  <a:pt x="78663" y="11590"/>
                </a:cubicBezTo>
                <a:cubicBezTo>
                  <a:pt x="78616" y="11590"/>
                  <a:pt x="78569" y="11593"/>
                  <a:pt x="78521" y="11600"/>
                </a:cubicBezTo>
                <a:cubicBezTo>
                  <a:pt x="77667" y="11642"/>
                  <a:pt x="75043" y="11600"/>
                  <a:pt x="74959" y="12246"/>
                </a:cubicBezTo>
                <a:cubicBezTo>
                  <a:pt x="83144" y="17827"/>
                  <a:pt x="97618" y="31614"/>
                  <a:pt x="101554" y="45671"/>
                </a:cubicBezTo>
                <a:cubicBezTo>
                  <a:pt x="103491" y="53939"/>
                  <a:pt x="112425" y="59833"/>
                  <a:pt x="117777" y="64977"/>
                </a:cubicBezTo>
                <a:cubicBezTo>
                  <a:pt x="116226" y="65530"/>
                  <a:pt x="114748" y="65780"/>
                  <a:pt x="113326" y="65780"/>
                </a:cubicBezTo>
                <a:cubicBezTo>
                  <a:pt x="100025" y="65780"/>
                  <a:pt x="91791" y="43893"/>
                  <a:pt x="77032" y="43893"/>
                </a:cubicBezTo>
                <a:cubicBezTo>
                  <a:pt x="75138" y="43893"/>
                  <a:pt x="73136" y="44254"/>
                  <a:pt x="71003" y="45067"/>
                </a:cubicBezTo>
                <a:cubicBezTo>
                  <a:pt x="67316" y="45671"/>
                  <a:pt x="63755" y="47108"/>
                  <a:pt x="59965" y="47650"/>
                </a:cubicBezTo>
                <a:cubicBezTo>
                  <a:pt x="59841" y="47638"/>
                  <a:pt x="59719" y="47633"/>
                  <a:pt x="59596" y="47633"/>
                </a:cubicBezTo>
                <a:cubicBezTo>
                  <a:pt x="58171" y="47633"/>
                  <a:pt x="56808" y="48367"/>
                  <a:pt x="55217" y="48712"/>
                </a:cubicBezTo>
                <a:cubicBezTo>
                  <a:pt x="53301" y="50107"/>
                  <a:pt x="50906" y="48733"/>
                  <a:pt x="49219" y="50190"/>
                </a:cubicBezTo>
                <a:cubicBezTo>
                  <a:pt x="49805" y="50501"/>
                  <a:pt x="50266" y="50588"/>
                  <a:pt x="50681" y="50588"/>
                </a:cubicBezTo>
                <a:cubicBezTo>
                  <a:pt x="51203" y="50588"/>
                  <a:pt x="51654" y="50451"/>
                  <a:pt x="52193" y="50451"/>
                </a:cubicBezTo>
                <a:cubicBezTo>
                  <a:pt x="53036" y="50451"/>
                  <a:pt x="54096" y="50785"/>
                  <a:pt x="55987" y="52502"/>
                </a:cubicBezTo>
                <a:cubicBezTo>
                  <a:pt x="56659" y="52459"/>
                  <a:pt x="57325" y="52439"/>
                  <a:pt x="57984" y="52439"/>
                </a:cubicBezTo>
                <a:cubicBezTo>
                  <a:pt x="76670" y="52439"/>
                  <a:pt x="90613" y="69057"/>
                  <a:pt x="106906" y="75494"/>
                </a:cubicBezTo>
                <a:cubicBezTo>
                  <a:pt x="105684" y="78314"/>
                  <a:pt x="104044" y="79407"/>
                  <a:pt x="102031" y="79407"/>
                </a:cubicBezTo>
                <a:cubicBezTo>
                  <a:pt x="95080" y="79407"/>
                  <a:pt x="83686" y="66369"/>
                  <a:pt x="69738" y="66369"/>
                </a:cubicBezTo>
                <a:cubicBezTo>
                  <a:pt x="66248" y="66369"/>
                  <a:pt x="62599" y="67185"/>
                  <a:pt x="58819" y="69225"/>
                </a:cubicBezTo>
                <a:cubicBezTo>
                  <a:pt x="58587" y="69218"/>
                  <a:pt x="58357" y="69215"/>
                  <a:pt x="58128" y="69215"/>
                </a:cubicBezTo>
                <a:cubicBezTo>
                  <a:pt x="47502" y="69215"/>
                  <a:pt x="40989" y="76717"/>
                  <a:pt x="34037" y="84220"/>
                </a:cubicBezTo>
                <a:cubicBezTo>
                  <a:pt x="33099" y="84709"/>
                  <a:pt x="33454" y="85001"/>
                  <a:pt x="34102" y="85001"/>
                </a:cubicBezTo>
                <a:cubicBezTo>
                  <a:pt x="34750" y="85001"/>
                  <a:pt x="35692" y="84709"/>
                  <a:pt x="35932" y="84032"/>
                </a:cubicBezTo>
                <a:cubicBezTo>
                  <a:pt x="37140" y="83137"/>
                  <a:pt x="38389" y="82908"/>
                  <a:pt x="39431" y="81783"/>
                </a:cubicBezTo>
                <a:cubicBezTo>
                  <a:pt x="46037" y="76913"/>
                  <a:pt x="51859" y="75071"/>
                  <a:pt x="57411" y="75071"/>
                </a:cubicBezTo>
                <a:cubicBezTo>
                  <a:pt x="66982" y="75071"/>
                  <a:pt x="75747" y="80544"/>
                  <a:pt x="86330" y="85407"/>
                </a:cubicBezTo>
                <a:cubicBezTo>
                  <a:pt x="86561" y="85710"/>
                  <a:pt x="86936" y="85796"/>
                  <a:pt x="87378" y="85796"/>
                </a:cubicBezTo>
                <a:cubicBezTo>
                  <a:pt x="87961" y="85796"/>
                  <a:pt x="88661" y="85646"/>
                  <a:pt x="89303" y="85646"/>
                </a:cubicBezTo>
                <a:cubicBezTo>
                  <a:pt x="89711" y="85646"/>
                  <a:pt x="90096" y="85707"/>
                  <a:pt x="90412" y="85907"/>
                </a:cubicBezTo>
                <a:cubicBezTo>
                  <a:pt x="91563" y="86482"/>
                  <a:pt x="92854" y="86619"/>
                  <a:pt x="94137" y="86619"/>
                </a:cubicBezTo>
                <a:cubicBezTo>
                  <a:pt x="95176" y="86619"/>
                  <a:pt x="96210" y="86529"/>
                  <a:pt x="97160" y="86511"/>
                </a:cubicBezTo>
                <a:lnTo>
                  <a:pt x="97160" y="86511"/>
                </a:lnTo>
                <a:cubicBezTo>
                  <a:pt x="95899" y="87952"/>
                  <a:pt x="94292" y="90585"/>
                  <a:pt x="92191" y="90585"/>
                </a:cubicBezTo>
                <a:cubicBezTo>
                  <a:pt x="92106" y="90585"/>
                  <a:pt x="92019" y="90581"/>
                  <a:pt x="91933" y="90572"/>
                </a:cubicBezTo>
                <a:cubicBezTo>
                  <a:pt x="89889" y="90798"/>
                  <a:pt x="87977" y="90897"/>
                  <a:pt x="86179" y="90897"/>
                </a:cubicBezTo>
                <a:cubicBezTo>
                  <a:pt x="73841" y="90897"/>
                  <a:pt x="66849" y="86250"/>
                  <a:pt x="59184" y="86250"/>
                </a:cubicBezTo>
                <a:cubicBezTo>
                  <a:pt x="53874" y="86250"/>
                  <a:pt x="48241" y="88479"/>
                  <a:pt x="40284" y="96028"/>
                </a:cubicBezTo>
                <a:cubicBezTo>
                  <a:pt x="36327" y="97028"/>
                  <a:pt x="33891" y="101839"/>
                  <a:pt x="29788" y="102463"/>
                </a:cubicBezTo>
                <a:cubicBezTo>
                  <a:pt x="29568" y="102432"/>
                  <a:pt x="29346" y="102417"/>
                  <a:pt x="29128" y="102417"/>
                </a:cubicBezTo>
                <a:cubicBezTo>
                  <a:pt x="27355" y="102417"/>
                  <a:pt x="25856" y="103359"/>
                  <a:pt x="27496" y="103359"/>
                </a:cubicBezTo>
                <a:cubicBezTo>
                  <a:pt x="27763" y="103359"/>
                  <a:pt x="28114" y="103334"/>
                  <a:pt x="28559" y="103276"/>
                </a:cubicBezTo>
                <a:cubicBezTo>
                  <a:pt x="29503" y="103471"/>
                  <a:pt x="30344" y="103562"/>
                  <a:pt x="31112" y="103562"/>
                </a:cubicBezTo>
                <a:cubicBezTo>
                  <a:pt x="34748" y="103562"/>
                  <a:pt x="36714" y="101532"/>
                  <a:pt x="39930" y="99090"/>
                </a:cubicBezTo>
                <a:cubicBezTo>
                  <a:pt x="44128" y="96553"/>
                  <a:pt x="48095" y="95651"/>
                  <a:pt x="51930" y="95651"/>
                </a:cubicBezTo>
                <a:cubicBezTo>
                  <a:pt x="61352" y="95651"/>
                  <a:pt x="69976" y="101093"/>
                  <a:pt x="79257" y="101093"/>
                </a:cubicBezTo>
                <a:cubicBezTo>
                  <a:pt x="80742" y="101093"/>
                  <a:pt x="82244" y="100954"/>
                  <a:pt x="83769" y="100631"/>
                </a:cubicBezTo>
                <a:lnTo>
                  <a:pt x="83769" y="100631"/>
                </a:lnTo>
                <a:cubicBezTo>
                  <a:pt x="80693" y="105801"/>
                  <a:pt x="77840" y="107494"/>
                  <a:pt x="74804" y="107494"/>
                </a:cubicBezTo>
                <a:cubicBezTo>
                  <a:pt x="69039" y="107494"/>
                  <a:pt x="62618" y="101384"/>
                  <a:pt x="52768" y="101384"/>
                </a:cubicBezTo>
                <a:cubicBezTo>
                  <a:pt x="48774" y="101384"/>
                  <a:pt x="44216" y="102389"/>
                  <a:pt x="38910" y="105212"/>
                </a:cubicBezTo>
                <a:cubicBezTo>
                  <a:pt x="30829" y="108607"/>
                  <a:pt x="25644" y="112835"/>
                  <a:pt x="15960" y="113001"/>
                </a:cubicBezTo>
                <a:cubicBezTo>
                  <a:pt x="15852" y="112904"/>
                  <a:pt x="15763" y="112868"/>
                  <a:pt x="15684" y="112868"/>
                </a:cubicBezTo>
                <a:cubicBezTo>
                  <a:pt x="15471" y="112868"/>
                  <a:pt x="15325" y="113122"/>
                  <a:pt x="15060" y="113122"/>
                </a:cubicBezTo>
                <a:cubicBezTo>
                  <a:pt x="15022" y="113122"/>
                  <a:pt x="14982" y="113117"/>
                  <a:pt x="14939" y="113105"/>
                </a:cubicBezTo>
                <a:cubicBezTo>
                  <a:pt x="14955" y="112895"/>
                  <a:pt x="14913" y="112824"/>
                  <a:pt x="14840" y="112824"/>
                </a:cubicBezTo>
                <a:cubicBezTo>
                  <a:pt x="14687" y="112824"/>
                  <a:pt x="14397" y="113135"/>
                  <a:pt x="14205" y="113135"/>
                </a:cubicBezTo>
                <a:cubicBezTo>
                  <a:pt x="14116" y="113135"/>
                  <a:pt x="14048" y="113069"/>
                  <a:pt x="14023" y="112876"/>
                </a:cubicBezTo>
                <a:cubicBezTo>
                  <a:pt x="13346" y="113187"/>
                  <a:pt x="12630" y="113324"/>
                  <a:pt x="11894" y="113324"/>
                </a:cubicBezTo>
                <a:cubicBezTo>
                  <a:pt x="6610" y="113324"/>
                  <a:pt x="288" y="106291"/>
                  <a:pt x="36" y="106291"/>
                </a:cubicBezTo>
                <a:cubicBezTo>
                  <a:pt x="1" y="106291"/>
                  <a:pt x="82" y="106426"/>
                  <a:pt x="299" y="106733"/>
                </a:cubicBezTo>
                <a:cubicBezTo>
                  <a:pt x="5779" y="115796"/>
                  <a:pt x="13801" y="118602"/>
                  <a:pt x="22520" y="118602"/>
                </a:cubicBezTo>
                <a:cubicBezTo>
                  <a:pt x="31593" y="118602"/>
                  <a:pt x="41420" y="115564"/>
                  <a:pt x="49927" y="113376"/>
                </a:cubicBezTo>
                <a:lnTo>
                  <a:pt x="49927" y="113376"/>
                </a:lnTo>
                <a:cubicBezTo>
                  <a:pt x="49636" y="113573"/>
                  <a:pt x="49669" y="113657"/>
                  <a:pt x="49842" y="113657"/>
                </a:cubicBezTo>
                <a:cubicBezTo>
                  <a:pt x="50129" y="113657"/>
                  <a:pt x="50797" y="113429"/>
                  <a:pt x="51031" y="113105"/>
                </a:cubicBezTo>
                <a:cubicBezTo>
                  <a:pt x="51400" y="113265"/>
                  <a:pt x="51798" y="113322"/>
                  <a:pt x="52219" y="113322"/>
                </a:cubicBezTo>
                <a:cubicBezTo>
                  <a:pt x="53341" y="113322"/>
                  <a:pt x="54629" y="112910"/>
                  <a:pt x="55993" y="112910"/>
                </a:cubicBezTo>
                <a:cubicBezTo>
                  <a:pt x="56191" y="112910"/>
                  <a:pt x="56390" y="112919"/>
                  <a:pt x="56591" y="112939"/>
                </a:cubicBezTo>
                <a:cubicBezTo>
                  <a:pt x="56867" y="112894"/>
                  <a:pt x="57144" y="112875"/>
                  <a:pt x="57422" y="112875"/>
                </a:cubicBezTo>
                <a:cubicBezTo>
                  <a:pt x="58967" y="112875"/>
                  <a:pt x="60536" y="113461"/>
                  <a:pt x="62008" y="113461"/>
                </a:cubicBezTo>
                <a:cubicBezTo>
                  <a:pt x="62491" y="113461"/>
                  <a:pt x="62964" y="113398"/>
                  <a:pt x="63422" y="113230"/>
                </a:cubicBezTo>
                <a:cubicBezTo>
                  <a:pt x="64913" y="113547"/>
                  <a:pt x="66280" y="113622"/>
                  <a:pt x="67437" y="113622"/>
                </a:cubicBezTo>
                <a:cubicBezTo>
                  <a:pt x="68483" y="113622"/>
                  <a:pt x="69359" y="113561"/>
                  <a:pt x="70002" y="113561"/>
                </a:cubicBezTo>
                <a:cubicBezTo>
                  <a:pt x="72016" y="113561"/>
                  <a:pt x="71746" y="114163"/>
                  <a:pt x="67275" y="119145"/>
                </a:cubicBezTo>
                <a:cubicBezTo>
                  <a:pt x="65068" y="120665"/>
                  <a:pt x="64657" y="121028"/>
                  <a:pt x="64014" y="121028"/>
                </a:cubicBezTo>
                <a:cubicBezTo>
                  <a:pt x="63468" y="121028"/>
                  <a:pt x="62755" y="120766"/>
                  <a:pt x="60631" y="120728"/>
                </a:cubicBezTo>
                <a:cubicBezTo>
                  <a:pt x="53780" y="120978"/>
                  <a:pt x="44491" y="122165"/>
                  <a:pt x="38035" y="125476"/>
                </a:cubicBezTo>
                <a:cubicBezTo>
                  <a:pt x="32558" y="128287"/>
                  <a:pt x="9087" y="142387"/>
                  <a:pt x="12857" y="143740"/>
                </a:cubicBezTo>
                <a:cubicBezTo>
                  <a:pt x="20167" y="139742"/>
                  <a:pt x="29413" y="139388"/>
                  <a:pt x="37473" y="136805"/>
                </a:cubicBezTo>
                <a:cubicBezTo>
                  <a:pt x="42492" y="134764"/>
                  <a:pt x="47865" y="132453"/>
                  <a:pt x="53301" y="131557"/>
                </a:cubicBezTo>
                <a:cubicBezTo>
                  <a:pt x="54709" y="131343"/>
                  <a:pt x="57310" y="128960"/>
                  <a:pt x="58368" y="128960"/>
                </a:cubicBezTo>
                <a:cubicBezTo>
                  <a:pt x="58545" y="128960"/>
                  <a:pt x="58679" y="129027"/>
                  <a:pt x="58757" y="129183"/>
                </a:cubicBezTo>
                <a:cubicBezTo>
                  <a:pt x="54531" y="132635"/>
                  <a:pt x="52117" y="143164"/>
                  <a:pt x="46544" y="143164"/>
                </a:cubicBezTo>
                <a:cubicBezTo>
                  <a:pt x="45965" y="143164"/>
                  <a:pt x="45352" y="143050"/>
                  <a:pt x="44699" y="142803"/>
                </a:cubicBezTo>
                <a:cubicBezTo>
                  <a:pt x="28080" y="144740"/>
                  <a:pt x="9941" y="161692"/>
                  <a:pt x="10337" y="180852"/>
                </a:cubicBezTo>
                <a:cubicBezTo>
                  <a:pt x="12107" y="166670"/>
                  <a:pt x="25415" y="157298"/>
                  <a:pt x="38514" y="151550"/>
                </a:cubicBezTo>
                <a:cubicBezTo>
                  <a:pt x="42428" y="149966"/>
                  <a:pt x="44507" y="148765"/>
                  <a:pt x="45205" y="148765"/>
                </a:cubicBezTo>
                <a:cubicBezTo>
                  <a:pt x="46067" y="148765"/>
                  <a:pt x="44823" y="150597"/>
                  <a:pt x="42325" y="155798"/>
                </a:cubicBezTo>
                <a:cubicBezTo>
                  <a:pt x="23061" y="166732"/>
                  <a:pt x="20625" y="189307"/>
                  <a:pt x="14773" y="208946"/>
                </a:cubicBezTo>
                <a:cubicBezTo>
                  <a:pt x="17647" y="208634"/>
                  <a:pt x="17855" y="203261"/>
                  <a:pt x="20229" y="202053"/>
                </a:cubicBezTo>
                <a:cubicBezTo>
                  <a:pt x="24186" y="199554"/>
                  <a:pt x="24727" y="194805"/>
                  <a:pt x="28226" y="190682"/>
                </a:cubicBezTo>
                <a:cubicBezTo>
                  <a:pt x="41680" y="177332"/>
                  <a:pt x="41846" y="154799"/>
                  <a:pt x="54696" y="139846"/>
                </a:cubicBezTo>
                <a:cubicBezTo>
                  <a:pt x="55249" y="139275"/>
                  <a:pt x="56919" y="136348"/>
                  <a:pt x="57189" y="136348"/>
                </a:cubicBezTo>
                <a:cubicBezTo>
                  <a:pt x="57234" y="136348"/>
                  <a:pt x="57240" y="136430"/>
                  <a:pt x="57195" y="136618"/>
                </a:cubicBezTo>
                <a:cubicBezTo>
                  <a:pt x="51239" y="153716"/>
                  <a:pt x="60840" y="169939"/>
                  <a:pt x="51843" y="186392"/>
                </a:cubicBezTo>
                <a:cubicBezTo>
                  <a:pt x="51653" y="187503"/>
                  <a:pt x="51692" y="187993"/>
                  <a:pt x="51902" y="187993"/>
                </a:cubicBezTo>
                <a:cubicBezTo>
                  <a:pt x="53446" y="187993"/>
                  <a:pt x="64233" y="161594"/>
                  <a:pt x="61777" y="160568"/>
                </a:cubicBezTo>
                <a:cubicBezTo>
                  <a:pt x="63484" y="149280"/>
                  <a:pt x="58944" y="132952"/>
                  <a:pt x="67670" y="124414"/>
                </a:cubicBezTo>
                <a:lnTo>
                  <a:pt x="67670" y="124414"/>
                </a:lnTo>
                <a:cubicBezTo>
                  <a:pt x="66254" y="142636"/>
                  <a:pt x="73543" y="165941"/>
                  <a:pt x="66233" y="181144"/>
                </a:cubicBezTo>
                <a:cubicBezTo>
                  <a:pt x="88455" y="149259"/>
                  <a:pt x="59632" y="124039"/>
                  <a:pt x="80687" y="107836"/>
                </a:cubicBezTo>
                <a:cubicBezTo>
                  <a:pt x="81304" y="107100"/>
                  <a:pt x="81659" y="106799"/>
                  <a:pt x="81833" y="106799"/>
                </a:cubicBezTo>
                <a:cubicBezTo>
                  <a:pt x="82510" y="106799"/>
                  <a:pt x="80436" y="111367"/>
                  <a:pt x="80353" y="112626"/>
                </a:cubicBezTo>
                <a:cubicBezTo>
                  <a:pt x="77521" y="120978"/>
                  <a:pt x="81041" y="128558"/>
                  <a:pt x="82519" y="136618"/>
                </a:cubicBezTo>
                <a:cubicBezTo>
                  <a:pt x="82801" y="137040"/>
                  <a:pt x="82815" y="140017"/>
                  <a:pt x="83025" y="140017"/>
                </a:cubicBezTo>
                <a:cubicBezTo>
                  <a:pt x="83046" y="140017"/>
                  <a:pt x="83069" y="139987"/>
                  <a:pt x="83094" y="139923"/>
                </a:cubicBezTo>
                <a:lnTo>
                  <a:pt x="83094" y="139923"/>
                </a:lnTo>
                <a:cubicBezTo>
                  <a:pt x="78818" y="154947"/>
                  <a:pt x="85125" y="168646"/>
                  <a:pt x="85643" y="183663"/>
                </a:cubicBezTo>
                <a:cubicBezTo>
                  <a:pt x="88559" y="169773"/>
                  <a:pt x="82332" y="155465"/>
                  <a:pt x="89579" y="141803"/>
                </a:cubicBezTo>
                <a:cubicBezTo>
                  <a:pt x="95640" y="126101"/>
                  <a:pt x="84289" y="109669"/>
                  <a:pt x="90829" y="97278"/>
                </a:cubicBezTo>
                <a:cubicBezTo>
                  <a:pt x="93837" y="94330"/>
                  <a:pt x="96504" y="90944"/>
                  <a:pt x="97196" y="90944"/>
                </a:cubicBezTo>
                <a:cubicBezTo>
                  <a:pt x="97702" y="90944"/>
                  <a:pt x="97153" y="92752"/>
                  <a:pt x="94911" y="97861"/>
                </a:cubicBezTo>
                <a:cubicBezTo>
                  <a:pt x="91849" y="108919"/>
                  <a:pt x="95452" y="118957"/>
                  <a:pt x="97514" y="129308"/>
                </a:cubicBezTo>
                <a:cubicBezTo>
                  <a:pt x="96181" y="140658"/>
                  <a:pt x="91099" y="151862"/>
                  <a:pt x="95431" y="162796"/>
                </a:cubicBezTo>
                <a:cubicBezTo>
                  <a:pt x="95431" y="163696"/>
                  <a:pt x="96314" y="167491"/>
                  <a:pt x="96680" y="167491"/>
                </a:cubicBezTo>
                <a:cubicBezTo>
                  <a:pt x="96814" y="167491"/>
                  <a:pt x="96878" y="166986"/>
                  <a:pt x="96806" y="165649"/>
                </a:cubicBezTo>
                <a:cubicBezTo>
                  <a:pt x="93432" y="139159"/>
                  <a:pt x="113237" y="133848"/>
                  <a:pt x="100784" y="100693"/>
                </a:cubicBezTo>
                <a:cubicBezTo>
                  <a:pt x="101304" y="95653"/>
                  <a:pt x="100200" y="89301"/>
                  <a:pt x="103283" y="85053"/>
                </a:cubicBezTo>
                <a:cubicBezTo>
                  <a:pt x="103893" y="84376"/>
                  <a:pt x="104276" y="84005"/>
                  <a:pt x="104488" y="84005"/>
                </a:cubicBezTo>
                <a:cubicBezTo>
                  <a:pt x="104740" y="84005"/>
                  <a:pt x="104751" y="84526"/>
                  <a:pt x="104615" y="85678"/>
                </a:cubicBezTo>
                <a:cubicBezTo>
                  <a:pt x="104366" y="92134"/>
                  <a:pt x="106365" y="98236"/>
                  <a:pt x="108239" y="104358"/>
                </a:cubicBezTo>
                <a:cubicBezTo>
                  <a:pt x="107781" y="117958"/>
                  <a:pt x="109218" y="132786"/>
                  <a:pt x="119173" y="142741"/>
                </a:cubicBezTo>
                <a:cubicBezTo>
                  <a:pt x="119630" y="143249"/>
                  <a:pt x="122512" y="145396"/>
                  <a:pt x="122900" y="145396"/>
                </a:cubicBezTo>
                <a:cubicBezTo>
                  <a:pt x="122989" y="145396"/>
                  <a:pt x="122946" y="145283"/>
                  <a:pt x="122713" y="145011"/>
                </a:cubicBezTo>
                <a:cubicBezTo>
                  <a:pt x="105844" y="126017"/>
                  <a:pt x="117777" y="107586"/>
                  <a:pt x="113529" y="88010"/>
                </a:cubicBezTo>
                <a:cubicBezTo>
                  <a:pt x="112821" y="85407"/>
                  <a:pt x="111842" y="81825"/>
                  <a:pt x="110488" y="80159"/>
                </a:cubicBezTo>
                <a:cubicBezTo>
                  <a:pt x="108801" y="77951"/>
                  <a:pt x="110905" y="77202"/>
                  <a:pt x="112175" y="75535"/>
                </a:cubicBezTo>
                <a:cubicBezTo>
                  <a:pt x="112958" y="75520"/>
                  <a:pt x="114435" y="73327"/>
                  <a:pt x="114855" y="73327"/>
                </a:cubicBezTo>
                <a:cubicBezTo>
                  <a:pt x="114994" y="73327"/>
                  <a:pt x="115017" y="73567"/>
                  <a:pt x="114862" y="74203"/>
                </a:cubicBezTo>
                <a:cubicBezTo>
                  <a:pt x="115778" y="85803"/>
                  <a:pt x="118340" y="96674"/>
                  <a:pt x="125191" y="106379"/>
                </a:cubicBezTo>
                <a:cubicBezTo>
                  <a:pt x="128794" y="109752"/>
                  <a:pt x="129961" y="114730"/>
                  <a:pt x="132251" y="118708"/>
                </a:cubicBezTo>
                <a:cubicBezTo>
                  <a:pt x="132558" y="119683"/>
                  <a:pt x="133069" y="125103"/>
                  <a:pt x="133851" y="125103"/>
                </a:cubicBezTo>
                <a:cubicBezTo>
                  <a:pt x="133971" y="125103"/>
                  <a:pt x="134097" y="124975"/>
                  <a:pt x="134230" y="124685"/>
                </a:cubicBezTo>
                <a:cubicBezTo>
                  <a:pt x="133688" y="121186"/>
                  <a:pt x="132855" y="117062"/>
                  <a:pt x="133168" y="113334"/>
                </a:cubicBezTo>
                <a:cubicBezTo>
                  <a:pt x="131585" y="99048"/>
                  <a:pt x="120943" y="88343"/>
                  <a:pt x="120360" y="73515"/>
                </a:cubicBezTo>
                <a:lnTo>
                  <a:pt x="120360" y="73515"/>
                </a:lnTo>
                <a:cubicBezTo>
                  <a:pt x="127310" y="78454"/>
                  <a:pt x="136007" y="84827"/>
                  <a:pt x="145453" y="84827"/>
                </a:cubicBezTo>
                <a:cubicBezTo>
                  <a:pt x="147160" y="84827"/>
                  <a:pt x="148891" y="84619"/>
                  <a:pt x="150641" y="84157"/>
                </a:cubicBezTo>
                <a:cubicBezTo>
                  <a:pt x="152837" y="83579"/>
                  <a:pt x="154944" y="82788"/>
                  <a:pt x="157242" y="82788"/>
                </a:cubicBezTo>
                <a:cubicBezTo>
                  <a:pt x="157429" y="82788"/>
                  <a:pt x="157616" y="82793"/>
                  <a:pt x="157805" y="82804"/>
                </a:cubicBezTo>
                <a:cubicBezTo>
                  <a:pt x="159033" y="81512"/>
                  <a:pt x="156222" y="80929"/>
                  <a:pt x="155785" y="79951"/>
                </a:cubicBezTo>
                <a:cubicBezTo>
                  <a:pt x="151265" y="75515"/>
                  <a:pt x="145996" y="71579"/>
                  <a:pt x="140124" y="69788"/>
                </a:cubicBezTo>
                <a:cubicBezTo>
                  <a:pt x="136812" y="66622"/>
                  <a:pt x="115528" y="69392"/>
                  <a:pt x="124837" y="63706"/>
                </a:cubicBezTo>
                <a:cubicBezTo>
                  <a:pt x="127524" y="61416"/>
                  <a:pt x="130044" y="58354"/>
                  <a:pt x="133022" y="56376"/>
                </a:cubicBezTo>
                <a:cubicBezTo>
                  <a:pt x="136960" y="62070"/>
                  <a:pt x="142785" y="64985"/>
                  <a:pt x="148765" y="64985"/>
                </a:cubicBezTo>
                <a:cubicBezTo>
                  <a:pt x="152145" y="64985"/>
                  <a:pt x="155575" y="64053"/>
                  <a:pt x="158742" y="62165"/>
                </a:cubicBezTo>
                <a:cubicBezTo>
                  <a:pt x="153202" y="58687"/>
                  <a:pt x="145996" y="56792"/>
                  <a:pt x="139707" y="54626"/>
                </a:cubicBezTo>
                <a:cubicBezTo>
                  <a:pt x="139308" y="54420"/>
                  <a:pt x="138763" y="54360"/>
                  <a:pt x="138194" y="54360"/>
                </a:cubicBezTo>
                <a:cubicBezTo>
                  <a:pt x="137407" y="54360"/>
                  <a:pt x="136576" y="54475"/>
                  <a:pt x="136031" y="54475"/>
                </a:cubicBezTo>
                <a:cubicBezTo>
                  <a:pt x="135181" y="54475"/>
                  <a:pt x="135022" y="54196"/>
                  <a:pt x="136791" y="52773"/>
                </a:cubicBezTo>
                <a:cubicBezTo>
                  <a:pt x="146977" y="44254"/>
                  <a:pt x="158343" y="34921"/>
                  <a:pt x="172334" y="34921"/>
                </a:cubicBezTo>
                <a:cubicBezTo>
                  <a:pt x="172503" y="34921"/>
                  <a:pt x="172672" y="34922"/>
                  <a:pt x="172841" y="34925"/>
                </a:cubicBezTo>
                <a:cubicBezTo>
                  <a:pt x="174424" y="33530"/>
                  <a:pt x="173820" y="28677"/>
                  <a:pt x="173362" y="27011"/>
                </a:cubicBezTo>
                <a:lnTo>
                  <a:pt x="173362" y="27011"/>
                </a:lnTo>
                <a:cubicBezTo>
                  <a:pt x="172612" y="27282"/>
                  <a:pt x="171591" y="27698"/>
                  <a:pt x="170904" y="27907"/>
                </a:cubicBezTo>
                <a:cubicBezTo>
                  <a:pt x="170867" y="27913"/>
                  <a:pt x="170831" y="27916"/>
                  <a:pt x="170796" y="27916"/>
                </a:cubicBezTo>
                <a:cubicBezTo>
                  <a:pt x="170574" y="27916"/>
                  <a:pt x="170390" y="27800"/>
                  <a:pt x="170204" y="27800"/>
                </a:cubicBezTo>
                <a:cubicBezTo>
                  <a:pt x="170056" y="27800"/>
                  <a:pt x="169907" y="27873"/>
                  <a:pt x="169738" y="28136"/>
                </a:cubicBezTo>
                <a:cubicBezTo>
                  <a:pt x="157534" y="29094"/>
                  <a:pt x="150766" y="36529"/>
                  <a:pt x="141477" y="43859"/>
                </a:cubicBezTo>
                <a:cubicBezTo>
                  <a:pt x="141470" y="43727"/>
                  <a:pt x="141431" y="43672"/>
                  <a:pt x="141372" y="43672"/>
                </a:cubicBezTo>
                <a:cubicBezTo>
                  <a:pt x="141101" y="43672"/>
                  <a:pt x="140393" y="44793"/>
                  <a:pt x="140103" y="44963"/>
                </a:cubicBezTo>
                <a:cubicBezTo>
                  <a:pt x="139811" y="45005"/>
                  <a:pt x="138582" y="45859"/>
                  <a:pt x="139145" y="45921"/>
                </a:cubicBezTo>
                <a:cubicBezTo>
                  <a:pt x="139136" y="45921"/>
                  <a:pt x="139126" y="45921"/>
                  <a:pt x="139117" y="45921"/>
                </a:cubicBezTo>
                <a:cubicBezTo>
                  <a:pt x="136846" y="45921"/>
                  <a:pt x="134171" y="50773"/>
                  <a:pt x="132736" y="50773"/>
                </a:cubicBezTo>
                <a:cubicBezTo>
                  <a:pt x="132661" y="50773"/>
                  <a:pt x="132590" y="50760"/>
                  <a:pt x="132522" y="50732"/>
                </a:cubicBezTo>
                <a:cubicBezTo>
                  <a:pt x="135438" y="34363"/>
                  <a:pt x="136875" y="13599"/>
                  <a:pt x="124942" y="0"/>
                </a:cubicBezTo>
                <a:close/>
              </a:path>
            </a:pathLst>
          </a:custGeom>
          <a:solidFill>
            <a:srgbClr val="5A6C28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8"/>
          <p:cNvSpPr/>
          <p:nvPr/>
        </p:nvSpPr>
        <p:spPr>
          <a:xfrm rot="10800000">
            <a:off x="585959" y="4619494"/>
            <a:ext cx="1002066" cy="1200401"/>
          </a:xfrm>
          <a:custGeom>
            <a:avLst/>
            <a:gdLst/>
            <a:ahLst/>
            <a:cxnLst/>
            <a:rect l="l" t="t" r="r" b="b"/>
            <a:pathLst>
              <a:path w="174424" h="208947" extrusionOk="0">
                <a:moveTo>
                  <a:pt x="126734" y="3545"/>
                </a:moveTo>
                <a:cubicBezTo>
                  <a:pt x="126740" y="3545"/>
                  <a:pt x="126698" y="3567"/>
                  <a:pt x="126566" y="3624"/>
                </a:cubicBezTo>
                <a:cubicBezTo>
                  <a:pt x="126646" y="3578"/>
                  <a:pt x="126726" y="3545"/>
                  <a:pt x="126734" y="3545"/>
                </a:cubicBezTo>
                <a:close/>
                <a:moveTo>
                  <a:pt x="103176" y="84151"/>
                </a:moveTo>
                <a:lnTo>
                  <a:pt x="103176" y="84151"/>
                </a:lnTo>
                <a:cubicBezTo>
                  <a:pt x="103181" y="84151"/>
                  <a:pt x="103163" y="84254"/>
                  <a:pt x="103178" y="84345"/>
                </a:cubicBezTo>
                <a:cubicBezTo>
                  <a:pt x="103158" y="84303"/>
                  <a:pt x="103158" y="84241"/>
                  <a:pt x="103158" y="84199"/>
                </a:cubicBezTo>
                <a:cubicBezTo>
                  <a:pt x="103169" y="84165"/>
                  <a:pt x="103174" y="84151"/>
                  <a:pt x="103176" y="84151"/>
                </a:cubicBezTo>
                <a:close/>
                <a:moveTo>
                  <a:pt x="56590" y="138891"/>
                </a:moveTo>
                <a:cubicBezTo>
                  <a:pt x="56548" y="139015"/>
                  <a:pt x="56487" y="139139"/>
                  <a:pt x="56445" y="139242"/>
                </a:cubicBezTo>
                <a:lnTo>
                  <a:pt x="56424" y="139242"/>
                </a:lnTo>
                <a:cubicBezTo>
                  <a:pt x="56486" y="139139"/>
                  <a:pt x="56548" y="139015"/>
                  <a:pt x="56590" y="138891"/>
                </a:cubicBezTo>
                <a:close/>
                <a:moveTo>
                  <a:pt x="124942" y="0"/>
                </a:moveTo>
                <a:lnTo>
                  <a:pt x="124942" y="0"/>
                </a:lnTo>
                <a:cubicBezTo>
                  <a:pt x="125983" y="2041"/>
                  <a:pt x="125920" y="4040"/>
                  <a:pt x="126795" y="6102"/>
                </a:cubicBezTo>
                <a:cubicBezTo>
                  <a:pt x="130627" y="18952"/>
                  <a:pt x="130065" y="30968"/>
                  <a:pt x="129023" y="45005"/>
                </a:cubicBezTo>
                <a:cubicBezTo>
                  <a:pt x="128190" y="49170"/>
                  <a:pt x="132918" y="52356"/>
                  <a:pt x="128628" y="54980"/>
                </a:cubicBezTo>
                <a:cubicBezTo>
                  <a:pt x="126358" y="56334"/>
                  <a:pt x="124754" y="60437"/>
                  <a:pt x="122088" y="60458"/>
                </a:cubicBezTo>
                <a:cubicBezTo>
                  <a:pt x="113508" y="46254"/>
                  <a:pt x="102075" y="15036"/>
                  <a:pt x="84727" y="12912"/>
                </a:cubicBezTo>
                <a:cubicBezTo>
                  <a:pt x="84471" y="12815"/>
                  <a:pt x="84244" y="12785"/>
                  <a:pt x="84032" y="12785"/>
                </a:cubicBezTo>
                <a:cubicBezTo>
                  <a:pt x="83689" y="12785"/>
                  <a:pt x="83382" y="12864"/>
                  <a:pt x="83049" y="12864"/>
                </a:cubicBezTo>
                <a:cubicBezTo>
                  <a:pt x="82834" y="12864"/>
                  <a:pt x="82608" y="12831"/>
                  <a:pt x="82353" y="12725"/>
                </a:cubicBezTo>
                <a:cubicBezTo>
                  <a:pt x="82209" y="12672"/>
                  <a:pt x="82065" y="12538"/>
                  <a:pt x="81921" y="12538"/>
                </a:cubicBezTo>
                <a:cubicBezTo>
                  <a:pt x="81836" y="12538"/>
                  <a:pt x="81751" y="12585"/>
                  <a:pt x="81665" y="12725"/>
                </a:cubicBezTo>
                <a:cubicBezTo>
                  <a:pt x="81603" y="12812"/>
                  <a:pt x="81526" y="12929"/>
                  <a:pt x="81465" y="12929"/>
                </a:cubicBezTo>
                <a:cubicBezTo>
                  <a:pt x="81424" y="12929"/>
                  <a:pt x="81391" y="12876"/>
                  <a:pt x="81374" y="12725"/>
                </a:cubicBezTo>
                <a:cubicBezTo>
                  <a:pt x="81314" y="12409"/>
                  <a:pt x="81245" y="12321"/>
                  <a:pt x="81160" y="12321"/>
                </a:cubicBezTo>
                <a:cubicBezTo>
                  <a:pt x="81053" y="12321"/>
                  <a:pt x="80920" y="12460"/>
                  <a:pt x="80742" y="12460"/>
                </a:cubicBezTo>
                <a:cubicBezTo>
                  <a:pt x="80669" y="12460"/>
                  <a:pt x="80588" y="12436"/>
                  <a:pt x="80499" y="12371"/>
                </a:cubicBezTo>
                <a:cubicBezTo>
                  <a:pt x="79818" y="12234"/>
                  <a:pt x="79319" y="11590"/>
                  <a:pt x="78663" y="11590"/>
                </a:cubicBezTo>
                <a:cubicBezTo>
                  <a:pt x="78616" y="11590"/>
                  <a:pt x="78569" y="11593"/>
                  <a:pt x="78521" y="11600"/>
                </a:cubicBezTo>
                <a:cubicBezTo>
                  <a:pt x="77667" y="11642"/>
                  <a:pt x="75043" y="11600"/>
                  <a:pt x="74959" y="12246"/>
                </a:cubicBezTo>
                <a:cubicBezTo>
                  <a:pt x="83144" y="17827"/>
                  <a:pt x="97618" y="31614"/>
                  <a:pt x="101554" y="45671"/>
                </a:cubicBezTo>
                <a:cubicBezTo>
                  <a:pt x="103491" y="53939"/>
                  <a:pt x="112425" y="59833"/>
                  <a:pt x="117777" y="64977"/>
                </a:cubicBezTo>
                <a:cubicBezTo>
                  <a:pt x="116226" y="65530"/>
                  <a:pt x="114748" y="65780"/>
                  <a:pt x="113326" y="65780"/>
                </a:cubicBezTo>
                <a:cubicBezTo>
                  <a:pt x="100025" y="65780"/>
                  <a:pt x="91791" y="43893"/>
                  <a:pt x="77032" y="43893"/>
                </a:cubicBezTo>
                <a:cubicBezTo>
                  <a:pt x="75138" y="43893"/>
                  <a:pt x="73136" y="44254"/>
                  <a:pt x="71003" y="45067"/>
                </a:cubicBezTo>
                <a:cubicBezTo>
                  <a:pt x="67316" y="45671"/>
                  <a:pt x="63755" y="47108"/>
                  <a:pt x="59965" y="47650"/>
                </a:cubicBezTo>
                <a:cubicBezTo>
                  <a:pt x="59841" y="47638"/>
                  <a:pt x="59719" y="47633"/>
                  <a:pt x="59596" y="47633"/>
                </a:cubicBezTo>
                <a:cubicBezTo>
                  <a:pt x="58171" y="47633"/>
                  <a:pt x="56808" y="48367"/>
                  <a:pt x="55217" y="48712"/>
                </a:cubicBezTo>
                <a:cubicBezTo>
                  <a:pt x="53301" y="50107"/>
                  <a:pt x="50906" y="48733"/>
                  <a:pt x="49219" y="50190"/>
                </a:cubicBezTo>
                <a:cubicBezTo>
                  <a:pt x="49805" y="50501"/>
                  <a:pt x="50266" y="50588"/>
                  <a:pt x="50681" y="50588"/>
                </a:cubicBezTo>
                <a:cubicBezTo>
                  <a:pt x="51203" y="50588"/>
                  <a:pt x="51654" y="50451"/>
                  <a:pt x="52193" y="50451"/>
                </a:cubicBezTo>
                <a:cubicBezTo>
                  <a:pt x="53036" y="50451"/>
                  <a:pt x="54096" y="50785"/>
                  <a:pt x="55987" y="52502"/>
                </a:cubicBezTo>
                <a:cubicBezTo>
                  <a:pt x="56659" y="52459"/>
                  <a:pt x="57325" y="52439"/>
                  <a:pt x="57984" y="52439"/>
                </a:cubicBezTo>
                <a:cubicBezTo>
                  <a:pt x="76670" y="52439"/>
                  <a:pt x="90613" y="69057"/>
                  <a:pt x="106906" y="75494"/>
                </a:cubicBezTo>
                <a:cubicBezTo>
                  <a:pt x="105684" y="78314"/>
                  <a:pt x="104044" y="79407"/>
                  <a:pt x="102031" y="79407"/>
                </a:cubicBezTo>
                <a:cubicBezTo>
                  <a:pt x="95080" y="79407"/>
                  <a:pt x="83686" y="66369"/>
                  <a:pt x="69738" y="66369"/>
                </a:cubicBezTo>
                <a:cubicBezTo>
                  <a:pt x="66248" y="66369"/>
                  <a:pt x="62599" y="67185"/>
                  <a:pt x="58819" y="69225"/>
                </a:cubicBezTo>
                <a:cubicBezTo>
                  <a:pt x="58587" y="69218"/>
                  <a:pt x="58357" y="69215"/>
                  <a:pt x="58128" y="69215"/>
                </a:cubicBezTo>
                <a:cubicBezTo>
                  <a:pt x="47502" y="69215"/>
                  <a:pt x="40989" y="76717"/>
                  <a:pt x="34037" y="84220"/>
                </a:cubicBezTo>
                <a:cubicBezTo>
                  <a:pt x="33099" y="84709"/>
                  <a:pt x="33454" y="85001"/>
                  <a:pt x="34102" y="85001"/>
                </a:cubicBezTo>
                <a:cubicBezTo>
                  <a:pt x="34750" y="85001"/>
                  <a:pt x="35692" y="84709"/>
                  <a:pt x="35932" y="84032"/>
                </a:cubicBezTo>
                <a:cubicBezTo>
                  <a:pt x="37140" y="83137"/>
                  <a:pt x="38389" y="82908"/>
                  <a:pt x="39431" y="81783"/>
                </a:cubicBezTo>
                <a:cubicBezTo>
                  <a:pt x="46037" y="76913"/>
                  <a:pt x="51859" y="75071"/>
                  <a:pt x="57411" y="75071"/>
                </a:cubicBezTo>
                <a:cubicBezTo>
                  <a:pt x="66982" y="75071"/>
                  <a:pt x="75747" y="80544"/>
                  <a:pt x="86330" y="85407"/>
                </a:cubicBezTo>
                <a:cubicBezTo>
                  <a:pt x="86561" y="85710"/>
                  <a:pt x="86936" y="85796"/>
                  <a:pt x="87378" y="85796"/>
                </a:cubicBezTo>
                <a:cubicBezTo>
                  <a:pt x="87961" y="85796"/>
                  <a:pt x="88661" y="85646"/>
                  <a:pt x="89303" y="85646"/>
                </a:cubicBezTo>
                <a:cubicBezTo>
                  <a:pt x="89711" y="85646"/>
                  <a:pt x="90096" y="85707"/>
                  <a:pt x="90412" y="85907"/>
                </a:cubicBezTo>
                <a:cubicBezTo>
                  <a:pt x="91563" y="86482"/>
                  <a:pt x="92854" y="86619"/>
                  <a:pt x="94137" y="86619"/>
                </a:cubicBezTo>
                <a:cubicBezTo>
                  <a:pt x="95176" y="86619"/>
                  <a:pt x="96210" y="86529"/>
                  <a:pt x="97160" y="86511"/>
                </a:cubicBezTo>
                <a:lnTo>
                  <a:pt x="97160" y="86511"/>
                </a:lnTo>
                <a:cubicBezTo>
                  <a:pt x="95899" y="87952"/>
                  <a:pt x="94292" y="90585"/>
                  <a:pt x="92191" y="90585"/>
                </a:cubicBezTo>
                <a:cubicBezTo>
                  <a:pt x="92106" y="90585"/>
                  <a:pt x="92019" y="90581"/>
                  <a:pt x="91933" y="90572"/>
                </a:cubicBezTo>
                <a:cubicBezTo>
                  <a:pt x="89889" y="90798"/>
                  <a:pt x="87977" y="90897"/>
                  <a:pt x="86179" y="90897"/>
                </a:cubicBezTo>
                <a:cubicBezTo>
                  <a:pt x="73841" y="90897"/>
                  <a:pt x="66849" y="86250"/>
                  <a:pt x="59184" y="86250"/>
                </a:cubicBezTo>
                <a:cubicBezTo>
                  <a:pt x="53874" y="86250"/>
                  <a:pt x="48241" y="88479"/>
                  <a:pt x="40284" y="96028"/>
                </a:cubicBezTo>
                <a:cubicBezTo>
                  <a:pt x="36327" y="97028"/>
                  <a:pt x="33891" y="101839"/>
                  <a:pt x="29788" y="102463"/>
                </a:cubicBezTo>
                <a:cubicBezTo>
                  <a:pt x="29568" y="102432"/>
                  <a:pt x="29346" y="102417"/>
                  <a:pt x="29128" y="102417"/>
                </a:cubicBezTo>
                <a:cubicBezTo>
                  <a:pt x="27355" y="102417"/>
                  <a:pt x="25856" y="103359"/>
                  <a:pt x="27496" y="103359"/>
                </a:cubicBezTo>
                <a:cubicBezTo>
                  <a:pt x="27763" y="103359"/>
                  <a:pt x="28114" y="103334"/>
                  <a:pt x="28559" y="103276"/>
                </a:cubicBezTo>
                <a:cubicBezTo>
                  <a:pt x="29503" y="103471"/>
                  <a:pt x="30344" y="103562"/>
                  <a:pt x="31112" y="103562"/>
                </a:cubicBezTo>
                <a:cubicBezTo>
                  <a:pt x="34748" y="103562"/>
                  <a:pt x="36714" y="101532"/>
                  <a:pt x="39930" y="99090"/>
                </a:cubicBezTo>
                <a:cubicBezTo>
                  <a:pt x="44128" y="96553"/>
                  <a:pt x="48095" y="95651"/>
                  <a:pt x="51930" y="95651"/>
                </a:cubicBezTo>
                <a:cubicBezTo>
                  <a:pt x="61352" y="95651"/>
                  <a:pt x="69976" y="101093"/>
                  <a:pt x="79257" y="101093"/>
                </a:cubicBezTo>
                <a:cubicBezTo>
                  <a:pt x="80742" y="101093"/>
                  <a:pt x="82244" y="100954"/>
                  <a:pt x="83769" y="100631"/>
                </a:cubicBezTo>
                <a:lnTo>
                  <a:pt x="83769" y="100631"/>
                </a:lnTo>
                <a:cubicBezTo>
                  <a:pt x="80693" y="105801"/>
                  <a:pt x="77840" y="107494"/>
                  <a:pt x="74804" y="107494"/>
                </a:cubicBezTo>
                <a:cubicBezTo>
                  <a:pt x="69039" y="107494"/>
                  <a:pt x="62618" y="101384"/>
                  <a:pt x="52768" y="101384"/>
                </a:cubicBezTo>
                <a:cubicBezTo>
                  <a:pt x="48774" y="101384"/>
                  <a:pt x="44216" y="102389"/>
                  <a:pt x="38910" y="105212"/>
                </a:cubicBezTo>
                <a:cubicBezTo>
                  <a:pt x="30829" y="108607"/>
                  <a:pt x="25644" y="112835"/>
                  <a:pt x="15960" y="113001"/>
                </a:cubicBezTo>
                <a:cubicBezTo>
                  <a:pt x="15852" y="112904"/>
                  <a:pt x="15763" y="112868"/>
                  <a:pt x="15684" y="112868"/>
                </a:cubicBezTo>
                <a:cubicBezTo>
                  <a:pt x="15471" y="112868"/>
                  <a:pt x="15325" y="113122"/>
                  <a:pt x="15060" y="113122"/>
                </a:cubicBezTo>
                <a:cubicBezTo>
                  <a:pt x="15022" y="113122"/>
                  <a:pt x="14982" y="113117"/>
                  <a:pt x="14939" y="113105"/>
                </a:cubicBezTo>
                <a:cubicBezTo>
                  <a:pt x="14955" y="112895"/>
                  <a:pt x="14913" y="112824"/>
                  <a:pt x="14840" y="112824"/>
                </a:cubicBezTo>
                <a:cubicBezTo>
                  <a:pt x="14687" y="112824"/>
                  <a:pt x="14397" y="113135"/>
                  <a:pt x="14205" y="113135"/>
                </a:cubicBezTo>
                <a:cubicBezTo>
                  <a:pt x="14116" y="113135"/>
                  <a:pt x="14048" y="113069"/>
                  <a:pt x="14023" y="112876"/>
                </a:cubicBezTo>
                <a:cubicBezTo>
                  <a:pt x="13346" y="113187"/>
                  <a:pt x="12630" y="113324"/>
                  <a:pt x="11894" y="113324"/>
                </a:cubicBezTo>
                <a:cubicBezTo>
                  <a:pt x="6610" y="113324"/>
                  <a:pt x="288" y="106291"/>
                  <a:pt x="36" y="106291"/>
                </a:cubicBezTo>
                <a:cubicBezTo>
                  <a:pt x="1" y="106291"/>
                  <a:pt x="82" y="106426"/>
                  <a:pt x="299" y="106733"/>
                </a:cubicBezTo>
                <a:cubicBezTo>
                  <a:pt x="5779" y="115796"/>
                  <a:pt x="13801" y="118602"/>
                  <a:pt x="22520" y="118602"/>
                </a:cubicBezTo>
                <a:cubicBezTo>
                  <a:pt x="31593" y="118602"/>
                  <a:pt x="41420" y="115564"/>
                  <a:pt x="49927" y="113376"/>
                </a:cubicBezTo>
                <a:lnTo>
                  <a:pt x="49927" y="113376"/>
                </a:lnTo>
                <a:cubicBezTo>
                  <a:pt x="49636" y="113573"/>
                  <a:pt x="49669" y="113657"/>
                  <a:pt x="49842" y="113657"/>
                </a:cubicBezTo>
                <a:cubicBezTo>
                  <a:pt x="50129" y="113657"/>
                  <a:pt x="50797" y="113429"/>
                  <a:pt x="51031" y="113105"/>
                </a:cubicBezTo>
                <a:cubicBezTo>
                  <a:pt x="51400" y="113265"/>
                  <a:pt x="51798" y="113322"/>
                  <a:pt x="52219" y="113322"/>
                </a:cubicBezTo>
                <a:cubicBezTo>
                  <a:pt x="53341" y="113322"/>
                  <a:pt x="54629" y="112910"/>
                  <a:pt x="55993" y="112910"/>
                </a:cubicBezTo>
                <a:cubicBezTo>
                  <a:pt x="56191" y="112910"/>
                  <a:pt x="56390" y="112919"/>
                  <a:pt x="56591" y="112939"/>
                </a:cubicBezTo>
                <a:cubicBezTo>
                  <a:pt x="56867" y="112894"/>
                  <a:pt x="57144" y="112875"/>
                  <a:pt x="57422" y="112875"/>
                </a:cubicBezTo>
                <a:cubicBezTo>
                  <a:pt x="58967" y="112875"/>
                  <a:pt x="60536" y="113461"/>
                  <a:pt x="62008" y="113461"/>
                </a:cubicBezTo>
                <a:cubicBezTo>
                  <a:pt x="62491" y="113461"/>
                  <a:pt x="62964" y="113398"/>
                  <a:pt x="63422" y="113230"/>
                </a:cubicBezTo>
                <a:cubicBezTo>
                  <a:pt x="64913" y="113547"/>
                  <a:pt x="66280" y="113622"/>
                  <a:pt x="67437" y="113622"/>
                </a:cubicBezTo>
                <a:cubicBezTo>
                  <a:pt x="68483" y="113622"/>
                  <a:pt x="69359" y="113561"/>
                  <a:pt x="70002" y="113561"/>
                </a:cubicBezTo>
                <a:cubicBezTo>
                  <a:pt x="72016" y="113561"/>
                  <a:pt x="71746" y="114163"/>
                  <a:pt x="67275" y="119145"/>
                </a:cubicBezTo>
                <a:cubicBezTo>
                  <a:pt x="65068" y="120665"/>
                  <a:pt x="64657" y="121028"/>
                  <a:pt x="64014" y="121028"/>
                </a:cubicBezTo>
                <a:cubicBezTo>
                  <a:pt x="63468" y="121028"/>
                  <a:pt x="62755" y="120766"/>
                  <a:pt x="60631" y="120728"/>
                </a:cubicBezTo>
                <a:cubicBezTo>
                  <a:pt x="53780" y="120978"/>
                  <a:pt x="44491" y="122165"/>
                  <a:pt x="38035" y="125476"/>
                </a:cubicBezTo>
                <a:cubicBezTo>
                  <a:pt x="32558" y="128287"/>
                  <a:pt x="9087" y="142387"/>
                  <a:pt x="12857" y="143740"/>
                </a:cubicBezTo>
                <a:cubicBezTo>
                  <a:pt x="20167" y="139742"/>
                  <a:pt x="29413" y="139388"/>
                  <a:pt x="37473" y="136805"/>
                </a:cubicBezTo>
                <a:cubicBezTo>
                  <a:pt x="42492" y="134764"/>
                  <a:pt x="47865" y="132453"/>
                  <a:pt x="53301" y="131557"/>
                </a:cubicBezTo>
                <a:cubicBezTo>
                  <a:pt x="54709" y="131343"/>
                  <a:pt x="57310" y="128960"/>
                  <a:pt x="58368" y="128960"/>
                </a:cubicBezTo>
                <a:cubicBezTo>
                  <a:pt x="58545" y="128960"/>
                  <a:pt x="58679" y="129027"/>
                  <a:pt x="58757" y="129183"/>
                </a:cubicBezTo>
                <a:cubicBezTo>
                  <a:pt x="54531" y="132635"/>
                  <a:pt x="52117" y="143164"/>
                  <a:pt x="46544" y="143164"/>
                </a:cubicBezTo>
                <a:cubicBezTo>
                  <a:pt x="45965" y="143164"/>
                  <a:pt x="45352" y="143050"/>
                  <a:pt x="44699" y="142803"/>
                </a:cubicBezTo>
                <a:cubicBezTo>
                  <a:pt x="28080" y="144740"/>
                  <a:pt x="9941" y="161692"/>
                  <a:pt x="10337" y="180852"/>
                </a:cubicBezTo>
                <a:cubicBezTo>
                  <a:pt x="12107" y="166670"/>
                  <a:pt x="25415" y="157298"/>
                  <a:pt x="38514" y="151550"/>
                </a:cubicBezTo>
                <a:cubicBezTo>
                  <a:pt x="42428" y="149966"/>
                  <a:pt x="44507" y="148765"/>
                  <a:pt x="45205" y="148765"/>
                </a:cubicBezTo>
                <a:cubicBezTo>
                  <a:pt x="46067" y="148765"/>
                  <a:pt x="44823" y="150597"/>
                  <a:pt x="42325" y="155798"/>
                </a:cubicBezTo>
                <a:cubicBezTo>
                  <a:pt x="23061" y="166732"/>
                  <a:pt x="20625" y="189307"/>
                  <a:pt x="14773" y="208946"/>
                </a:cubicBezTo>
                <a:cubicBezTo>
                  <a:pt x="17647" y="208634"/>
                  <a:pt x="17855" y="203261"/>
                  <a:pt x="20229" y="202053"/>
                </a:cubicBezTo>
                <a:cubicBezTo>
                  <a:pt x="24186" y="199554"/>
                  <a:pt x="24727" y="194805"/>
                  <a:pt x="28226" y="190682"/>
                </a:cubicBezTo>
                <a:cubicBezTo>
                  <a:pt x="41680" y="177332"/>
                  <a:pt x="41846" y="154799"/>
                  <a:pt x="54696" y="139846"/>
                </a:cubicBezTo>
                <a:cubicBezTo>
                  <a:pt x="55249" y="139275"/>
                  <a:pt x="56919" y="136348"/>
                  <a:pt x="57189" y="136348"/>
                </a:cubicBezTo>
                <a:cubicBezTo>
                  <a:pt x="57234" y="136348"/>
                  <a:pt x="57240" y="136430"/>
                  <a:pt x="57195" y="136618"/>
                </a:cubicBezTo>
                <a:cubicBezTo>
                  <a:pt x="51239" y="153716"/>
                  <a:pt x="60840" y="169939"/>
                  <a:pt x="51843" y="186392"/>
                </a:cubicBezTo>
                <a:cubicBezTo>
                  <a:pt x="51653" y="187503"/>
                  <a:pt x="51692" y="187993"/>
                  <a:pt x="51902" y="187993"/>
                </a:cubicBezTo>
                <a:cubicBezTo>
                  <a:pt x="53446" y="187993"/>
                  <a:pt x="64233" y="161594"/>
                  <a:pt x="61777" y="160568"/>
                </a:cubicBezTo>
                <a:cubicBezTo>
                  <a:pt x="63484" y="149280"/>
                  <a:pt x="58944" y="132952"/>
                  <a:pt x="67670" y="124414"/>
                </a:cubicBezTo>
                <a:lnTo>
                  <a:pt x="67670" y="124414"/>
                </a:lnTo>
                <a:cubicBezTo>
                  <a:pt x="66254" y="142636"/>
                  <a:pt x="73543" y="165941"/>
                  <a:pt x="66233" y="181144"/>
                </a:cubicBezTo>
                <a:cubicBezTo>
                  <a:pt x="88455" y="149259"/>
                  <a:pt x="59632" y="124039"/>
                  <a:pt x="80687" y="107836"/>
                </a:cubicBezTo>
                <a:cubicBezTo>
                  <a:pt x="81304" y="107100"/>
                  <a:pt x="81659" y="106799"/>
                  <a:pt x="81833" y="106799"/>
                </a:cubicBezTo>
                <a:cubicBezTo>
                  <a:pt x="82510" y="106799"/>
                  <a:pt x="80436" y="111367"/>
                  <a:pt x="80353" y="112626"/>
                </a:cubicBezTo>
                <a:cubicBezTo>
                  <a:pt x="77521" y="120978"/>
                  <a:pt x="81041" y="128558"/>
                  <a:pt x="82519" y="136618"/>
                </a:cubicBezTo>
                <a:cubicBezTo>
                  <a:pt x="82801" y="137040"/>
                  <a:pt x="82815" y="140017"/>
                  <a:pt x="83025" y="140017"/>
                </a:cubicBezTo>
                <a:cubicBezTo>
                  <a:pt x="83046" y="140017"/>
                  <a:pt x="83069" y="139987"/>
                  <a:pt x="83094" y="139923"/>
                </a:cubicBezTo>
                <a:lnTo>
                  <a:pt x="83094" y="139923"/>
                </a:lnTo>
                <a:cubicBezTo>
                  <a:pt x="78818" y="154947"/>
                  <a:pt x="85125" y="168646"/>
                  <a:pt x="85643" y="183663"/>
                </a:cubicBezTo>
                <a:cubicBezTo>
                  <a:pt x="88559" y="169773"/>
                  <a:pt x="82332" y="155465"/>
                  <a:pt x="89579" y="141803"/>
                </a:cubicBezTo>
                <a:cubicBezTo>
                  <a:pt x="95640" y="126101"/>
                  <a:pt x="84289" y="109669"/>
                  <a:pt x="90829" y="97278"/>
                </a:cubicBezTo>
                <a:cubicBezTo>
                  <a:pt x="93837" y="94330"/>
                  <a:pt x="96504" y="90944"/>
                  <a:pt x="97196" y="90944"/>
                </a:cubicBezTo>
                <a:cubicBezTo>
                  <a:pt x="97702" y="90944"/>
                  <a:pt x="97153" y="92752"/>
                  <a:pt x="94911" y="97861"/>
                </a:cubicBezTo>
                <a:cubicBezTo>
                  <a:pt x="91849" y="108919"/>
                  <a:pt x="95452" y="118957"/>
                  <a:pt x="97514" y="129308"/>
                </a:cubicBezTo>
                <a:cubicBezTo>
                  <a:pt x="96181" y="140658"/>
                  <a:pt x="91099" y="151862"/>
                  <a:pt x="95431" y="162796"/>
                </a:cubicBezTo>
                <a:cubicBezTo>
                  <a:pt x="95431" y="163696"/>
                  <a:pt x="96314" y="167491"/>
                  <a:pt x="96680" y="167491"/>
                </a:cubicBezTo>
                <a:cubicBezTo>
                  <a:pt x="96814" y="167491"/>
                  <a:pt x="96878" y="166986"/>
                  <a:pt x="96806" y="165649"/>
                </a:cubicBezTo>
                <a:cubicBezTo>
                  <a:pt x="93432" y="139159"/>
                  <a:pt x="113237" y="133848"/>
                  <a:pt x="100784" y="100693"/>
                </a:cubicBezTo>
                <a:cubicBezTo>
                  <a:pt x="101304" y="95653"/>
                  <a:pt x="100200" y="89301"/>
                  <a:pt x="103283" y="85053"/>
                </a:cubicBezTo>
                <a:cubicBezTo>
                  <a:pt x="103893" y="84376"/>
                  <a:pt x="104276" y="84005"/>
                  <a:pt x="104488" y="84005"/>
                </a:cubicBezTo>
                <a:cubicBezTo>
                  <a:pt x="104740" y="84005"/>
                  <a:pt x="104751" y="84526"/>
                  <a:pt x="104615" y="85678"/>
                </a:cubicBezTo>
                <a:cubicBezTo>
                  <a:pt x="104366" y="92134"/>
                  <a:pt x="106365" y="98236"/>
                  <a:pt x="108239" y="104358"/>
                </a:cubicBezTo>
                <a:cubicBezTo>
                  <a:pt x="107781" y="117958"/>
                  <a:pt x="109218" y="132786"/>
                  <a:pt x="119173" y="142741"/>
                </a:cubicBezTo>
                <a:cubicBezTo>
                  <a:pt x="119630" y="143249"/>
                  <a:pt x="122512" y="145396"/>
                  <a:pt x="122900" y="145396"/>
                </a:cubicBezTo>
                <a:cubicBezTo>
                  <a:pt x="122989" y="145396"/>
                  <a:pt x="122946" y="145283"/>
                  <a:pt x="122713" y="145011"/>
                </a:cubicBezTo>
                <a:cubicBezTo>
                  <a:pt x="105844" y="126017"/>
                  <a:pt x="117777" y="107586"/>
                  <a:pt x="113529" y="88010"/>
                </a:cubicBezTo>
                <a:cubicBezTo>
                  <a:pt x="112821" y="85407"/>
                  <a:pt x="111842" y="81825"/>
                  <a:pt x="110488" y="80159"/>
                </a:cubicBezTo>
                <a:cubicBezTo>
                  <a:pt x="108801" y="77951"/>
                  <a:pt x="110905" y="77202"/>
                  <a:pt x="112175" y="75535"/>
                </a:cubicBezTo>
                <a:cubicBezTo>
                  <a:pt x="112958" y="75520"/>
                  <a:pt x="114435" y="73327"/>
                  <a:pt x="114855" y="73327"/>
                </a:cubicBezTo>
                <a:cubicBezTo>
                  <a:pt x="114994" y="73327"/>
                  <a:pt x="115017" y="73567"/>
                  <a:pt x="114862" y="74203"/>
                </a:cubicBezTo>
                <a:cubicBezTo>
                  <a:pt x="115778" y="85803"/>
                  <a:pt x="118340" y="96674"/>
                  <a:pt x="125191" y="106379"/>
                </a:cubicBezTo>
                <a:cubicBezTo>
                  <a:pt x="128794" y="109752"/>
                  <a:pt x="129961" y="114730"/>
                  <a:pt x="132251" y="118708"/>
                </a:cubicBezTo>
                <a:cubicBezTo>
                  <a:pt x="132558" y="119683"/>
                  <a:pt x="133069" y="125103"/>
                  <a:pt x="133851" y="125103"/>
                </a:cubicBezTo>
                <a:cubicBezTo>
                  <a:pt x="133971" y="125103"/>
                  <a:pt x="134097" y="124975"/>
                  <a:pt x="134230" y="124685"/>
                </a:cubicBezTo>
                <a:cubicBezTo>
                  <a:pt x="133688" y="121186"/>
                  <a:pt x="132855" y="117062"/>
                  <a:pt x="133168" y="113334"/>
                </a:cubicBezTo>
                <a:cubicBezTo>
                  <a:pt x="131585" y="99048"/>
                  <a:pt x="120943" y="88343"/>
                  <a:pt x="120360" y="73515"/>
                </a:cubicBezTo>
                <a:lnTo>
                  <a:pt x="120360" y="73515"/>
                </a:lnTo>
                <a:cubicBezTo>
                  <a:pt x="127310" y="78454"/>
                  <a:pt x="136007" y="84827"/>
                  <a:pt x="145453" y="84827"/>
                </a:cubicBezTo>
                <a:cubicBezTo>
                  <a:pt x="147160" y="84827"/>
                  <a:pt x="148891" y="84619"/>
                  <a:pt x="150641" y="84157"/>
                </a:cubicBezTo>
                <a:cubicBezTo>
                  <a:pt x="152837" y="83579"/>
                  <a:pt x="154944" y="82788"/>
                  <a:pt x="157242" y="82788"/>
                </a:cubicBezTo>
                <a:cubicBezTo>
                  <a:pt x="157429" y="82788"/>
                  <a:pt x="157616" y="82793"/>
                  <a:pt x="157805" y="82804"/>
                </a:cubicBezTo>
                <a:cubicBezTo>
                  <a:pt x="159033" y="81512"/>
                  <a:pt x="156222" y="80929"/>
                  <a:pt x="155785" y="79951"/>
                </a:cubicBezTo>
                <a:cubicBezTo>
                  <a:pt x="151265" y="75515"/>
                  <a:pt x="145996" y="71579"/>
                  <a:pt x="140124" y="69788"/>
                </a:cubicBezTo>
                <a:cubicBezTo>
                  <a:pt x="136812" y="66622"/>
                  <a:pt x="115528" y="69392"/>
                  <a:pt x="124837" y="63706"/>
                </a:cubicBezTo>
                <a:cubicBezTo>
                  <a:pt x="127524" y="61416"/>
                  <a:pt x="130044" y="58354"/>
                  <a:pt x="133022" y="56376"/>
                </a:cubicBezTo>
                <a:cubicBezTo>
                  <a:pt x="136960" y="62070"/>
                  <a:pt x="142785" y="64985"/>
                  <a:pt x="148765" y="64985"/>
                </a:cubicBezTo>
                <a:cubicBezTo>
                  <a:pt x="152145" y="64985"/>
                  <a:pt x="155575" y="64053"/>
                  <a:pt x="158742" y="62165"/>
                </a:cubicBezTo>
                <a:cubicBezTo>
                  <a:pt x="153202" y="58687"/>
                  <a:pt x="145996" y="56792"/>
                  <a:pt x="139707" y="54626"/>
                </a:cubicBezTo>
                <a:cubicBezTo>
                  <a:pt x="139308" y="54420"/>
                  <a:pt x="138763" y="54360"/>
                  <a:pt x="138194" y="54360"/>
                </a:cubicBezTo>
                <a:cubicBezTo>
                  <a:pt x="137407" y="54360"/>
                  <a:pt x="136576" y="54475"/>
                  <a:pt x="136031" y="54475"/>
                </a:cubicBezTo>
                <a:cubicBezTo>
                  <a:pt x="135181" y="54475"/>
                  <a:pt x="135022" y="54196"/>
                  <a:pt x="136791" y="52773"/>
                </a:cubicBezTo>
                <a:cubicBezTo>
                  <a:pt x="146977" y="44254"/>
                  <a:pt x="158343" y="34921"/>
                  <a:pt x="172334" y="34921"/>
                </a:cubicBezTo>
                <a:cubicBezTo>
                  <a:pt x="172503" y="34921"/>
                  <a:pt x="172672" y="34922"/>
                  <a:pt x="172841" y="34925"/>
                </a:cubicBezTo>
                <a:cubicBezTo>
                  <a:pt x="174424" y="33530"/>
                  <a:pt x="173820" y="28677"/>
                  <a:pt x="173362" y="27011"/>
                </a:cubicBezTo>
                <a:lnTo>
                  <a:pt x="173362" y="27011"/>
                </a:lnTo>
                <a:cubicBezTo>
                  <a:pt x="172612" y="27282"/>
                  <a:pt x="171591" y="27698"/>
                  <a:pt x="170904" y="27907"/>
                </a:cubicBezTo>
                <a:cubicBezTo>
                  <a:pt x="170867" y="27913"/>
                  <a:pt x="170831" y="27916"/>
                  <a:pt x="170796" y="27916"/>
                </a:cubicBezTo>
                <a:cubicBezTo>
                  <a:pt x="170574" y="27916"/>
                  <a:pt x="170390" y="27800"/>
                  <a:pt x="170204" y="27800"/>
                </a:cubicBezTo>
                <a:cubicBezTo>
                  <a:pt x="170056" y="27800"/>
                  <a:pt x="169907" y="27873"/>
                  <a:pt x="169738" y="28136"/>
                </a:cubicBezTo>
                <a:cubicBezTo>
                  <a:pt x="157534" y="29094"/>
                  <a:pt x="150766" y="36529"/>
                  <a:pt x="141477" y="43859"/>
                </a:cubicBezTo>
                <a:cubicBezTo>
                  <a:pt x="141470" y="43727"/>
                  <a:pt x="141431" y="43672"/>
                  <a:pt x="141372" y="43672"/>
                </a:cubicBezTo>
                <a:cubicBezTo>
                  <a:pt x="141101" y="43672"/>
                  <a:pt x="140393" y="44793"/>
                  <a:pt x="140103" y="44963"/>
                </a:cubicBezTo>
                <a:cubicBezTo>
                  <a:pt x="139811" y="45005"/>
                  <a:pt x="138582" y="45859"/>
                  <a:pt x="139145" y="45921"/>
                </a:cubicBezTo>
                <a:cubicBezTo>
                  <a:pt x="139136" y="45921"/>
                  <a:pt x="139126" y="45921"/>
                  <a:pt x="139117" y="45921"/>
                </a:cubicBezTo>
                <a:cubicBezTo>
                  <a:pt x="136846" y="45921"/>
                  <a:pt x="134171" y="50773"/>
                  <a:pt x="132736" y="50773"/>
                </a:cubicBezTo>
                <a:cubicBezTo>
                  <a:pt x="132661" y="50773"/>
                  <a:pt x="132590" y="50760"/>
                  <a:pt x="132522" y="50732"/>
                </a:cubicBezTo>
                <a:cubicBezTo>
                  <a:pt x="135438" y="34363"/>
                  <a:pt x="136875" y="13599"/>
                  <a:pt x="124942" y="0"/>
                </a:cubicBezTo>
                <a:close/>
              </a:path>
            </a:pathLst>
          </a:custGeom>
          <a:solidFill>
            <a:srgbClr val="9F3938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8"/>
          <p:cNvSpPr/>
          <p:nvPr/>
        </p:nvSpPr>
        <p:spPr>
          <a:xfrm rot="10800000" flipH="1">
            <a:off x="7996003" y="4154119"/>
            <a:ext cx="1417195" cy="1697694"/>
          </a:xfrm>
          <a:custGeom>
            <a:avLst/>
            <a:gdLst/>
            <a:ahLst/>
            <a:cxnLst/>
            <a:rect l="l" t="t" r="r" b="b"/>
            <a:pathLst>
              <a:path w="174424" h="208947" extrusionOk="0">
                <a:moveTo>
                  <a:pt x="126734" y="3545"/>
                </a:moveTo>
                <a:cubicBezTo>
                  <a:pt x="126740" y="3545"/>
                  <a:pt x="126698" y="3567"/>
                  <a:pt x="126566" y="3624"/>
                </a:cubicBezTo>
                <a:cubicBezTo>
                  <a:pt x="126646" y="3578"/>
                  <a:pt x="126726" y="3545"/>
                  <a:pt x="126734" y="3545"/>
                </a:cubicBezTo>
                <a:close/>
                <a:moveTo>
                  <a:pt x="103176" y="84151"/>
                </a:moveTo>
                <a:lnTo>
                  <a:pt x="103176" y="84151"/>
                </a:lnTo>
                <a:cubicBezTo>
                  <a:pt x="103181" y="84151"/>
                  <a:pt x="103163" y="84254"/>
                  <a:pt x="103178" y="84345"/>
                </a:cubicBezTo>
                <a:cubicBezTo>
                  <a:pt x="103158" y="84303"/>
                  <a:pt x="103158" y="84241"/>
                  <a:pt x="103158" y="84199"/>
                </a:cubicBezTo>
                <a:cubicBezTo>
                  <a:pt x="103169" y="84165"/>
                  <a:pt x="103174" y="84151"/>
                  <a:pt x="103176" y="84151"/>
                </a:cubicBezTo>
                <a:close/>
                <a:moveTo>
                  <a:pt x="56590" y="138891"/>
                </a:moveTo>
                <a:cubicBezTo>
                  <a:pt x="56548" y="139015"/>
                  <a:pt x="56487" y="139139"/>
                  <a:pt x="56445" y="139242"/>
                </a:cubicBezTo>
                <a:lnTo>
                  <a:pt x="56424" y="139242"/>
                </a:lnTo>
                <a:cubicBezTo>
                  <a:pt x="56486" y="139139"/>
                  <a:pt x="56548" y="139015"/>
                  <a:pt x="56590" y="138891"/>
                </a:cubicBezTo>
                <a:close/>
                <a:moveTo>
                  <a:pt x="124942" y="0"/>
                </a:moveTo>
                <a:lnTo>
                  <a:pt x="124942" y="0"/>
                </a:lnTo>
                <a:cubicBezTo>
                  <a:pt x="125983" y="2041"/>
                  <a:pt x="125920" y="4040"/>
                  <a:pt x="126795" y="6102"/>
                </a:cubicBezTo>
                <a:cubicBezTo>
                  <a:pt x="130627" y="18952"/>
                  <a:pt x="130065" y="30968"/>
                  <a:pt x="129023" y="45005"/>
                </a:cubicBezTo>
                <a:cubicBezTo>
                  <a:pt x="128190" y="49170"/>
                  <a:pt x="132918" y="52356"/>
                  <a:pt x="128628" y="54980"/>
                </a:cubicBezTo>
                <a:cubicBezTo>
                  <a:pt x="126358" y="56334"/>
                  <a:pt x="124754" y="60437"/>
                  <a:pt x="122088" y="60458"/>
                </a:cubicBezTo>
                <a:cubicBezTo>
                  <a:pt x="113508" y="46254"/>
                  <a:pt x="102075" y="15036"/>
                  <a:pt x="84727" y="12912"/>
                </a:cubicBezTo>
                <a:cubicBezTo>
                  <a:pt x="84471" y="12815"/>
                  <a:pt x="84244" y="12785"/>
                  <a:pt x="84032" y="12785"/>
                </a:cubicBezTo>
                <a:cubicBezTo>
                  <a:pt x="83689" y="12785"/>
                  <a:pt x="83382" y="12864"/>
                  <a:pt x="83049" y="12864"/>
                </a:cubicBezTo>
                <a:cubicBezTo>
                  <a:pt x="82834" y="12864"/>
                  <a:pt x="82608" y="12831"/>
                  <a:pt x="82353" y="12725"/>
                </a:cubicBezTo>
                <a:cubicBezTo>
                  <a:pt x="82209" y="12672"/>
                  <a:pt x="82065" y="12538"/>
                  <a:pt x="81921" y="12538"/>
                </a:cubicBezTo>
                <a:cubicBezTo>
                  <a:pt x="81836" y="12538"/>
                  <a:pt x="81751" y="12585"/>
                  <a:pt x="81665" y="12725"/>
                </a:cubicBezTo>
                <a:cubicBezTo>
                  <a:pt x="81603" y="12812"/>
                  <a:pt x="81526" y="12929"/>
                  <a:pt x="81465" y="12929"/>
                </a:cubicBezTo>
                <a:cubicBezTo>
                  <a:pt x="81424" y="12929"/>
                  <a:pt x="81391" y="12876"/>
                  <a:pt x="81374" y="12725"/>
                </a:cubicBezTo>
                <a:cubicBezTo>
                  <a:pt x="81314" y="12409"/>
                  <a:pt x="81245" y="12321"/>
                  <a:pt x="81160" y="12321"/>
                </a:cubicBezTo>
                <a:cubicBezTo>
                  <a:pt x="81053" y="12321"/>
                  <a:pt x="80920" y="12460"/>
                  <a:pt x="80742" y="12460"/>
                </a:cubicBezTo>
                <a:cubicBezTo>
                  <a:pt x="80669" y="12460"/>
                  <a:pt x="80588" y="12436"/>
                  <a:pt x="80499" y="12371"/>
                </a:cubicBezTo>
                <a:cubicBezTo>
                  <a:pt x="79818" y="12234"/>
                  <a:pt x="79319" y="11590"/>
                  <a:pt x="78663" y="11590"/>
                </a:cubicBezTo>
                <a:cubicBezTo>
                  <a:pt x="78616" y="11590"/>
                  <a:pt x="78569" y="11593"/>
                  <a:pt x="78521" y="11600"/>
                </a:cubicBezTo>
                <a:cubicBezTo>
                  <a:pt x="77667" y="11642"/>
                  <a:pt x="75043" y="11600"/>
                  <a:pt x="74959" y="12246"/>
                </a:cubicBezTo>
                <a:cubicBezTo>
                  <a:pt x="83144" y="17827"/>
                  <a:pt x="97618" y="31614"/>
                  <a:pt x="101554" y="45671"/>
                </a:cubicBezTo>
                <a:cubicBezTo>
                  <a:pt x="103491" y="53939"/>
                  <a:pt x="112425" y="59833"/>
                  <a:pt x="117777" y="64977"/>
                </a:cubicBezTo>
                <a:cubicBezTo>
                  <a:pt x="116226" y="65530"/>
                  <a:pt x="114748" y="65780"/>
                  <a:pt x="113326" y="65780"/>
                </a:cubicBezTo>
                <a:cubicBezTo>
                  <a:pt x="100025" y="65780"/>
                  <a:pt x="91791" y="43893"/>
                  <a:pt x="77032" y="43893"/>
                </a:cubicBezTo>
                <a:cubicBezTo>
                  <a:pt x="75138" y="43893"/>
                  <a:pt x="73136" y="44254"/>
                  <a:pt x="71003" y="45067"/>
                </a:cubicBezTo>
                <a:cubicBezTo>
                  <a:pt x="67316" y="45671"/>
                  <a:pt x="63755" y="47108"/>
                  <a:pt x="59965" y="47650"/>
                </a:cubicBezTo>
                <a:cubicBezTo>
                  <a:pt x="59841" y="47638"/>
                  <a:pt x="59719" y="47633"/>
                  <a:pt x="59596" y="47633"/>
                </a:cubicBezTo>
                <a:cubicBezTo>
                  <a:pt x="58171" y="47633"/>
                  <a:pt x="56808" y="48367"/>
                  <a:pt x="55217" y="48712"/>
                </a:cubicBezTo>
                <a:cubicBezTo>
                  <a:pt x="53301" y="50107"/>
                  <a:pt x="50906" y="48733"/>
                  <a:pt x="49219" y="50190"/>
                </a:cubicBezTo>
                <a:cubicBezTo>
                  <a:pt x="49805" y="50501"/>
                  <a:pt x="50266" y="50588"/>
                  <a:pt x="50681" y="50588"/>
                </a:cubicBezTo>
                <a:cubicBezTo>
                  <a:pt x="51203" y="50588"/>
                  <a:pt x="51654" y="50451"/>
                  <a:pt x="52193" y="50451"/>
                </a:cubicBezTo>
                <a:cubicBezTo>
                  <a:pt x="53036" y="50451"/>
                  <a:pt x="54096" y="50785"/>
                  <a:pt x="55987" y="52502"/>
                </a:cubicBezTo>
                <a:cubicBezTo>
                  <a:pt x="56659" y="52459"/>
                  <a:pt x="57325" y="52439"/>
                  <a:pt x="57984" y="52439"/>
                </a:cubicBezTo>
                <a:cubicBezTo>
                  <a:pt x="76670" y="52439"/>
                  <a:pt x="90613" y="69057"/>
                  <a:pt x="106906" y="75494"/>
                </a:cubicBezTo>
                <a:cubicBezTo>
                  <a:pt x="105684" y="78314"/>
                  <a:pt x="104044" y="79407"/>
                  <a:pt x="102031" y="79407"/>
                </a:cubicBezTo>
                <a:cubicBezTo>
                  <a:pt x="95080" y="79407"/>
                  <a:pt x="83686" y="66369"/>
                  <a:pt x="69738" y="66369"/>
                </a:cubicBezTo>
                <a:cubicBezTo>
                  <a:pt x="66248" y="66369"/>
                  <a:pt x="62599" y="67185"/>
                  <a:pt x="58819" y="69225"/>
                </a:cubicBezTo>
                <a:cubicBezTo>
                  <a:pt x="58587" y="69218"/>
                  <a:pt x="58357" y="69215"/>
                  <a:pt x="58128" y="69215"/>
                </a:cubicBezTo>
                <a:cubicBezTo>
                  <a:pt x="47502" y="69215"/>
                  <a:pt x="40989" y="76717"/>
                  <a:pt x="34037" y="84220"/>
                </a:cubicBezTo>
                <a:cubicBezTo>
                  <a:pt x="33099" y="84709"/>
                  <a:pt x="33454" y="85001"/>
                  <a:pt x="34102" y="85001"/>
                </a:cubicBezTo>
                <a:cubicBezTo>
                  <a:pt x="34750" y="85001"/>
                  <a:pt x="35692" y="84709"/>
                  <a:pt x="35932" y="84032"/>
                </a:cubicBezTo>
                <a:cubicBezTo>
                  <a:pt x="37140" y="83137"/>
                  <a:pt x="38389" y="82908"/>
                  <a:pt x="39431" y="81783"/>
                </a:cubicBezTo>
                <a:cubicBezTo>
                  <a:pt x="46037" y="76913"/>
                  <a:pt x="51859" y="75071"/>
                  <a:pt x="57411" y="75071"/>
                </a:cubicBezTo>
                <a:cubicBezTo>
                  <a:pt x="66982" y="75071"/>
                  <a:pt x="75747" y="80544"/>
                  <a:pt x="86330" y="85407"/>
                </a:cubicBezTo>
                <a:cubicBezTo>
                  <a:pt x="86561" y="85710"/>
                  <a:pt x="86936" y="85796"/>
                  <a:pt x="87378" y="85796"/>
                </a:cubicBezTo>
                <a:cubicBezTo>
                  <a:pt x="87961" y="85796"/>
                  <a:pt x="88661" y="85646"/>
                  <a:pt x="89303" y="85646"/>
                </a:cubicBezTo>
                <a:cubicBezTo>
                  <a:pt x="89711" y="85646"/>
                  <a:pt x="90096" y="85707"/>
                  <a:pt x="90412" y="85907"/>
                </a:cubicBezTo>
                <a:cubicBezTo>
                  <a:pt x="91563" y="86482"/>
                  <a:pt x="92854" y="86619"/>
                  <a:pt x="94137" y="86619"/>
                </a:cubicBezTo>
                <a:cubicBezTo>
                  <a:pt x="95176" y="86619"/>
                  <a:pt x="96210" y="86529"/>
                  <a:pt x="97160" y="86511"/>
                </a:cubicBezTo>
                <a:lnTo>
                  <a:pt x="97160" y="86511"/>
                </a:lnTo>
                <a:cubicBezTo>
                  <a:pt x="95899" y="87952"/>
                  <a:pt x="94292" y="90585"/>
                  <a:pt x="92191" y="90585"/>
                </a:cubicBezTo>
                <a:cubicBezTo>
                  <a:pt x="92106" y="90585"/>
                  <a:pt x="92019" y="90581"/>
                  <a:pt x="91933" y="90572"/>
                </a:cubicBezTo>
                <a:cubicBezTo>
                  <a:pt x="89889" y="90798"/>
                  <a:pt x="87977" y="90897"/>
                  <a:pt x="86179" y="90897"/>
                </a:cubicBezTo>
                <a:cubicBezTo>
                  <a:pt x="73841" y="90897"/>
                  <a:pt x="66849" y="86250"/>
                  <a:pt x="59184" y="86250"/>
                </a:cubicBezTo>
                <a:cubicBezTo>
                  <a:pt x="53874" y="86250"/>
                  <a:pt x="48241" y="88479"/>
                  <a:pt x="40284" y="96028"/>
                </a:cubicBezTo>
                <a:cubicBezTo>
                  <a:pt x="36327" y="97028"/>
                  <a:pt x="33891" y="101839"/>
                  <a:pt x="29788" y="102463"/>
                </a:cubicBezTo>
                <a:cubicBezTo>
                  <a:pt x="29568" y="102432"/>
                  <a:pt x="29346" y="102417"/>
                  <a:pt x="29128" y="102417"/>
                </a:cubicBezTo>
                <a:cubicBezTo>
                  <a:pt x="27355" y="102417"/>
                  <a:pt x="25856" y="103359"/>
                  <a:pt x="27496" y="103359"/>
                </a:cubicBezTo>
                <a:cubicBezTo>
                  <a:pt x="27763" y="103359"/>
                  <a:pt x="28114" y="103334"/>
                  <a:pt x="28559" y="103276"/>
                </a:cubicBezTo>
                <a:cubicBezTo>
                  <a:pt x="29503" y="103471"/>
                  <a:pt x="30344" y="103562"/>
                  <a:pt x="31112" y="103562"/>
                </a:cubicBezTo>
                <a:cubicBezTo>
                  <a:pt x="34748" y="103562"/>
                  <a:pt x="36714" y="101532"/>
                  <a:pt x="39930" y="99090"/>
                </a:cubicBezTo>
                <a:cubicBezTo>
                  <a:pt x="44128" y="96553"/>
                  <a:pt x="48095" y="95651"/>
                  <a:pt x="51930" y="95651"/>
                </a:cubicBezTo>
                <a:cubicBezTo>
                  <a:pt x="61352" y="95651"/>
                  <a:pt x="69976" y="101093"/>
                  <a:pt x="79257" y="101093"/>
                </a:cubicBezTo>
                <a:cubicBezTo>
                  <a:pt x="80742" y="101093"/>
                  <a:pt x="82244" y="100954"/>
                  <a:pt x="83769" y="100631"/>
                </a:cubicBezTo>
                <a:lnTo>
                  <a:pt x="83769" y="100631"/>
                </a:lnTo>
                <a:cubicBezTo>
                  <a:pt x="80693" y="105801"/>
                  <a:pt x="77840" y="107494"/>
                  <a:pt x="74804" y="107494"/>
                </a:cubicBezTo>
                <a:cubicBezTo>
                  <a:pt x="69039" y="107494"/>
                  <a:pt x="62618" y="101384"/>
                  <a:pt x="52768" y="101384"/>
                </a:cubicBezTo>
                <a:cubicBezTo>
                  <a:pt x="48774" y="101384"/>
                  <a:pt x="44216" y="102389"/>
                  <a:pt x="38910" y="105212"/>
                </a:cubicBezTo>
                <a:cubicBezTo>
                  <a:pt x="30829" y="108607"/>
                  <a:pt x="25644" y="112835"/>
                  <a:pt x="15960" y="113001"/>
                </a:cubicBezTo>
                <a:cubicBezTo>
                  <a:pt x="15852" y="112904"/>
                  <a:pt x="15763" y="112868"/>
                  <a:pt x="15684" y="112868"/>
                </a:cubicBezTo>
                <a:cubicBezTo>
                  <a:pt x="15471" y="112868"/>
                  <a:pt x="15325" y="113122"/>
                  <a:pt x="15060" y="113122"/>
                </a:cubicBezTo>
                <a:cubicBezTo>
                  <a:pt x="15022" y="113122"/>
                  <a:pt x="14982" y="113117"/>
                  <a:pt x="14939" y="113105"/>
                </a:cubicBezTo>
                <a:cubicBezTo>
                  <a:pt x="14955" y="112895"/>
                  <a:pt x="14913" y="112824"/>
                  <a:pt x="14840" y="112824"/>
                </a:cubicBezTo>
                <a:cubicBezTo>
                  <a:pt x="14687" y="112824"/>
                  <a:pt x="14397" y="113135"/>
                  <a:pt x="14205" y="113135"/>
                </a:cubicBezTo>
                <a:cubicBezTo>
                  <a:pt x="14116" y="113135"/>
                  <a:pt x="14048" y="113069"/>
                  <a:pt x="14023" y="112876"/>
                </a:cubicBezTo>
                <a:cubicBezTo>
                  <a:pt x="13346" y="113187"/>
                  <a:pt x="12630" y="113324"/>
                  <a:pt x="11894" y="113324"/>
                </a:cubicBezTo>
                <a:cubicBezTo>
                  <a:pt x="6610" y="113324"/>
                  <a:pt x="288" y="106291"/>
                  <a:pt x="36" y="106291"/>
                </a:cubicBezTo>
                <a:cubicBezTo>
                  <a:pt x="1" y="106291"/>
                  <a:pt x="82" y="106426"/>
                  <a:pt x="299" y="106733"/>
                </a:cubicBezTo>
                <a:cubicBezTo>
                  <a:pt x="5779" y="115796"/>
                  <a:pt x="13801" y="118602"/>
                  <a:pt x="22520" y="118602"/>
                </a:cubicBezTo>
                <a:cubicBezTo>
                  <a:pt x="31593" y="118602"/>
                  <a:pt x="41420" y="115564"/>
                  <a:pt x="49927" y="113376"/>
                </a:cubicBezTo>
                <a:lnTo>
                  <a:pt x="49927" y="113376"/>
                </a:lnTo>
                <a:cubicBezTo>
                  <a:pt x="49636" y="113573"/>
                  <a:pt x="49669" y="113657"/>
                  <a:pt x="49842" y="113657"/>
                </a:cubicBezTo>
                <a:cubicBezTo>
                  <a:pt x="50129" y="113657"/>
                  <a:pt x="50797" y="113429"/>
                  <a:pt x="51031" y="113105"/>
                </a:cubicBezTo>
                <a:cubicBezTo>
                  <a:pt x="51400" y="113265"/>
                  <a:pt x="51798" y="113322"/>
                  <a:pt x="52219" y="113322"/>
                </a:cubicBezTo>
                <a:cubicBezTo>
                  <a:pt x="53341" y="113322"/>
                  <a:pt x="54629" y="112910"/>
                  <a:pt x="55993" y="112910"/>
                </a:cubicBezTo>
                <a:cubicBezTo>
                  <a:pt x="56191" y="112910"/>
                  <a:pt x="56390" y="112919"/>
                  <a:pt x="56591" y="112939"/>
                </a:cubicBezTo>
                <a:cubicBezTo>
                  <a:pt x="56867" y="112894"/>
                  <a:pt x="57144" y="112875"/>
                  <a:pt x="57422" y="112875"/>
                </a:cubicBezTo>
                <a:cubicBezTo>
                  <a:pt x="58967" y="112875"/>
                  <a:pt x="60536" y="113461"/>
                  <a:pt x="62008" y="113461"/>
                </a:cubicBezTo>
                <a:cubicBezTo>
                  <a:pt x="62491" y="113461"/>
                  <a:pt x="62964" y="113398"/>
                  <a:pt x="63422" y="113230"/>
                </a:cubicBezTo>
                <a:cubicBezTo>
                  <a:pt x="64913" y="113547"/>
                  <a:pt x="66280" y="113622"/>
                  <a:pt x="67437" y="113622"/>
                </a:cubicBezTo>
                <a:cubicBezTo>
                  <a:pt x="68483" y="113622"/>
                  <a:pt x="69359" y="113561"/>
                  <a:pt x="70002" y="113561"/>
                </a:cubicBezTo>
                <a:cubicBezTo>
                  <a:pt x="72016" y="113561"/>
                  <a:pt x="71746" y="114163"/>
                  <a:pt x="67275" y="119145"/>
                </a:cubicBezTo>
                <a:cubicBezTo>
                  <a:pt x="65068" y="120665"/>
                  <a:pt x="64657" y="121028"/>
                  <a:pt x="64014" y="121028"/>
                </a:cubicBezTo>
                <a:cubicBezTo>
                  <a:pt x="63468" y="121028"/>
                  <a:pt x="62755" y="120766"/>
                  <a:pt x="60631" y="120728"/>
                </a:cubicBezTo>
                <a:cubicBezTo>
                  <a:pt x="53780" y="120978"/>
                  <a:pt x="44491" y="122165"/>
                  <a:pt x="38035" y="125476"/>
                </a:cubicBezTo>
                <a:cubicBezTo>
                  <a:pt x="32558" y="128287"/>
                  <a:pt x="9087" y="142387"/>
                  <a:pt x="12857" y="143740"/>
                </a:cubicBezTo>
                <a:cubicBezTo>
                  <a:pt x="20167" y="139742"/>
                  <a:pt x="29413" y="139388"/>
                  <a:pt x="37473" y="136805"/>
                </a:cubicBezTo>
                <a:cubicBezTo>
                  <a:pt x="42492" y="134764"/>
                  <a:pt x="47865" y="132453"/>
                  <a:pt x="53301" y="131557"/>
                </a:cubicBezTo>
                <a:cubicBezTo>
                  <a:pt x="54709" y="131343"/>
                  <a:pt x="57310" y="128960"/>
                  <a:pt x="58368" y="128960"/>
                </a:cubicBezTo>
                <a:cubicBezTo>
                  <a:pt x="58545" y="128960"/>
                  <a:pt x="58679" y="129027"/>
                  <a:pt x="58757" y="129183"/>
                </a:cubicBezTo>
                <a:cubicBezTo>
                  <a:pt x="54531" y="132635"/>
                  <a:pt x="52117" y="143164"/>
                  <a:pt x="46544" y="143164"/>
                </a:cubicBezTo>
                <a:cubicBezTo>
                  <a:pt x="45965" y="143164"/>
                  <a:pt x="45352" y="143050"/>
                  <a:pt x="44699" y="142803"/>
                </a:cubicBezTo>
                <a:cubicBezTo>
                  <a:pt x="28080" y="144740"/>
                  <a:pt x="9941" y="161692"/>
                  <a:pt x="10337" y="180852"/>
                </a:cubicBezTo>
                <a:cubicBezTo>
                  <a:pt x="12107" y="166670"/>
                  <a:pt x="25415" y="157298"/>
                  <a:pt x="38514" y="151550"/>
                </a:cubicBezTo>
                <a:cubicBezTo>
                  <a:pt x="42428" y="149966"/>
                  <a:pt x="44507" y="148765"/>
                  <a:pt x="45205" y="148765"/>
                </a:cubicBezTo>
                <a:cubicBezTo>
                  <a:pt x="46067" y="148765"/>
                  <a:pt x="44823" y="150597"/>
                  <a:pt x="42325" y="155798"/>
                </a:cubicBezTo>
                <a:cubicBezTo>
                  <a:pt x="23061" y="166732"/>
                  <a:pt x="20625" y="189307"/>
                  <a:pt x="14773" y="208946"/>
                </a:cubicBezTo>
                <a:cubicBezTo>
                  <a:pt x="17647" y="208634"/>
                  <a:pt x="17855" y="203261"/>
                  <a:pt x="20229" y="202053"/>
                </a:cubicBezTo>
                <a:cubicBezTo>
                  <a:pt x="24186" y="199554"/>
                  <a:pt x="24727" y="194805"/>
                  <a:pt x="28226" y="190682"/>
                </a:cubicBezTo>
                <a:cubicBezTo>
                  <a:pt x="41680" y="177332"/>
                  <a:pt x="41846" y="154799"/>
                  <a:pt x="54696" y="139846"/>
                </a:cubicBezTo>
                <a:cubicBezTo>
                  <a:pt x="55249" y="139275"/>
                  <a:pt x="56919" y="136348"/>
                  <a:pt x="57189" y="136348"/>
                </a:cubicBezTo>
                <a:cubicBezTo>
                  <a:pt x="57234" y="136348"/>
                  <a:pt x="57240" y="136430"/>
                  <a:pt x="57195" y="136618"/>
                </a:cubicBezTo>
                <a:cubicBezTo>
                  <a:pt x="51239" y="153716"/>
                  <a:pt x="60840" y="169939"/>
                  <a:pt x="51843" y="186392"/>
                </a:cubicBezTo>
                <a:cubicBezTo>
                  <a:pt x="51653" y="187503"/>
                  <a:pt x="51692" y="187993"/>
                  <a:pt x="51902" y="187993"/>
                </a:cubicBezTo>
                <a:cubicBezTo>
                  <a:pt x="53446" y="187993"/>
                  <a:pt x="64233" y="161594"/>
                  <a:pt x="61777" y="160568"/>
                </a:cubicBezTo>
                <a:cubicBezTo>
                  <a:pt x="63484" y="149280"/>
                  <a:pt x="58944" y="132952"/>
                  <a:pt x="67670" y="124414"/>
                </a:cubicBezTo>
                <a:lnTo>
                  <a:pt x="67670" y="124414"/>
                </a:lnTo>
                <a:cubicBezTo>
                  <a:pt x="66254" y="142636"/>
                  <a:pt x="73543" y="165941"/>
                  <a:pt x="66233" y="181144"/>
                </a:cubicBezTo>
                <a:cubicBezTo>
                  <a:pt x="88455" y="149259"/>
                  <a:pt x="59632" y="124039"/>
                  <a:pt x="80687" y="107836"/>
                </a:cubicBezTo>
                <a:cubicBezTo>
                  <a:pt x="81304" y="107100"/>
                  <a:pt x="81659" y="106799"/>
                  <a:pt x="81833" y="106799"/>
                </a:cubicBezTo>
                <a:cubicBezTo>
                  <a:pt x="82510" y="106799"/>
                  <a:pt x="80436" y="111367"/>
                  <a:pt x="80353" y="112626"/>
                </a:cubicBezTo>
                <a:cubicBezTo>
                  <a:pt x="77521" y="120978"/>
                  <a:pt x="81041" y="128558"/>
                  <a:pt x="82519" y="136618"/>
                </a:cubicBezTo>
                <a:cubicBezTo>
                  <a:pt x="82801" y="137040"/>
                  <a:pt x="82815" y="140017"/>
                  <a:pt x="83025" y="140017"/>
                </a:cubicBezTo>
                <a:cubicBezTo>
                  <a:pt x="83046" y="140017"/>
                  <a:pt x="83069" y="139987"/>
                  <a:pt x="83094" y="139923"/>
                </a:cubicBezTo>
                <a:lnTo>
                  <a:pt x="83094" y="139923"/>
                </a:lnTo>
                <a:cubicBezTo>
                  <a:pt x="78818" y="154947"/>
                  <a:pt x="85125" y="168646"/>
                  <a:pt x="85643" y="183663"/>
                </a:cubicBezTo>
                <a:cubicBezTo>
                  <a:pt x="88559" y="169773"/>
                  <a:pt x="82332" y="155465"/>
                  <a:pt x="89579" y="141803"/>
                </a:cubicBezTo>
                <a:cubicBezTo>
                  <a:pt x="95640" y="126101"/>
                  <a:pt x="84289" y="109669"/>
                  <a:pt x="90829" y="97278"/>
                </a:cubicBezTo>
                <a:cubicBezTo>
                  <a:pt x="93837" y="94330"/>
                  <a:pt x="96504" y="90944"/>
                  <a:pt x="97196" y="90944"/>
                </a:cubicBezTo>
                <a:cubicBezTo>
                  <a:pt x="97702" y="90944"/>
                  <a:pt x="97153" y="92752"/>
                  <a:pt x="94911" y="97861"/>
                </a:cubicBezTo>
                <a:cubicBezTo>
                  <a:pt x="91849" y="108919"/>
                  <a:pt x="95452" y="118957"/>
                  <a:pt x="97514" y="129308"/>
                </a:cubicBezTo>
                <a:cubicBezTo>
                  <a:pt x="96181" y="140658"/>
                  <a:pt x="91099" y="151862"/>
                  <a:pt x="95431" y="162796"/>
                </a:cubicBezTo>
                <a:cubicBezTo>
                  <a:pt x="95431" y="163696"/>
                  <a:pt x="96314" y="167491"/>
                  <a:pt x="96680" y="167491"/>
                </a:cubicBezTo>
                <a:cubicBezTo>
                  <a:pt x="96814" y="167491"/>
                  <a:pt x="96878" y="166986"/>
                  <a:pt x="96806" y="165649"/>
                </a:cubicBezTo>
                <a:cubicBezTo>
                  <a:pt x="93432" y="139159"/>
                  <a:pt x="113237" y="133848"/>
                  <a:pt x="100784" y="100693"/>
                </a:cubicBezTo>
                <a:cubicBezTo>
                  <a:pt x="101304" y="95653"/>
                  <a:pt x="100200" y="89301"/>
                  <a:pt x="103283" y="85053"/>
                </a:cubicBezTo>
                <a:cubicBezTo>
                  <a:pt x="103893" y="84376"/>
                  <a:pt x="104276" y="84005"/>
                  <a:pt x="104488" y="84005"/>
                </a:cubicBezTo>
                <a:cubicBezTo>
                  <a:pt x="104740" y="84005"/>
                  <a:pt x="104751" y="84526"/>
                  <a:pt x="104615" y="85678"/>
                </a:cubicBezTo>
                <a:cubicBezTo>
                  <a:pt x="104366" y="92134"/>
                  <a:pt x="106365" y="98236"/>
                  <a:pt x="108239" y="104358"/>
                </a:cubicBezTo>
                <a:cubicBezTo>
                  <a:pt x="107781" y="117958"/>
                  <a:pt x="109218" y="132786"/>
                  <a:pt x="119173" y="142741"/>
                </a:cubicBezTo>
                <a:cubicBezTo>
                  <a:pt x="119630" y="143249"/>
                  <a:pt x="122512" y="145396"/>
                  <a:pt x="122900" y="145396"/>
                </a:cubicBezTo>
                <a:cubicBezTo>
                  <a:pt x="122989" y="145396"/>
                  <a:pt x="122946" y="145283"/>
                  <a:pt x="122713" y="145011"/>
                </a:cubicBezTo>
                <a:cubicBezTo>
                  <a:pt x="105844" y="126017"/>
                  <a:pt x="117777" y="107586"/>
                  <a:pt x="113529" y="88010"/>
                </a:cubicBezTo>
                <a:cubicBezTo>
                  <a:pt x="112821" y="85407"/>
                  <a:pt x="111842" y="81825"/>
                  <a:pt x="110488" y="80159"/>
                </a:cubicBezTo>
                <a:cubicBezTo>
                  <a:pt x="108801" y="77951"/>
                  <a:pt x="110905" y="77202"/>
                  <a:pt x="112175" y="75535"/>
                </a:cubicBezTo>
                <a:cubicBezTo>
                  <a:pt x="112958" y="75520"/>
                  <a:pt x="114435" y="73327"/>
                  <a:pt x="114855" y="73327"/>
                </a:cubicBezTo>
                <a:cubicBezTo>
                  <a:pt x="114994" y="73327"/>
                  <a:pt x="115017" y="73567"/>
                  <a:pt x="114862" y="74203"/>
                </a:cubicBezTo>
                <a:cubicBezTo>
                  <a:pt x="115778" y="85803"/>
                  <a:pt x="118340" y="96674"/>
                  <a:pt x="125191" y="106379"/>
                </a:cubicBezTo>
                <a:cubicBezTo>
                  <a:pt x="128794" y="109752"/>
                  <a:pt x="129961" y="114730"/>
                  <a:pt x="132251" y="118708"/>
                </a:cubicBezTo>
                <a:cubicBezTo>
                  <a:pt x="132558" y="119683"/>
                  <a:pt x="133069" y="125103"/>
                  <a:pt x="133851" y="125103"/>
                </a:cubicBezTo>
                <a:cubicBezTo>
                  <a:pt x="133971" y="125103"/>
                  <a:pt x="134097" y="124975"/>
                  <a:pt x="134230" y="124685"/>
                </a:cubicBezTo>
                <a:cubicBezTo>
                  <a:pt x="133688" y="121186"/>
                  <a:pt x="132855" y="117062"/>
                  <a:pt x="133168" y="113334"/>
                </a:cubicBezTo>
                <a:cubicBezTo>
                  <a:pt x="131585" y="99048"/>
                  <a:pt x="120943" y="88343"/>
                  <a:pt x="120360" y="73515"/>
                </a:cubicBezTo>
                <a:lnTo>
                  <a:pt x="120360" y="73515"/>
                </a:lnTo>
                <a:cubicBezTo>
                  <a:pt x="127310" y="78454"/>
                  <a:pt x="136007" y="84827"/>
                  <a:pt x="145453" y="84827"/>
                </a:cubicBezTo>
                <a:cubicBezTo>
                  <a:pt x="147160" y="84827"/>
                  <a:pt x="148891" y="84619"/>
                  <a:pt x="150641" y="84157"/>
                </a:cubicBezTo>
                <a:cubicBezTo>
                  <a:pt x="152837" y="83579"/>
                  <a:pt x="154944" y="82788"/>
                  <a:pt x="157242" y="82788"/>
                </a:cubicBezTo>
                <a:cubicBezTo>
                  <a:pt x="157429" y="82788"/>
                  <a:pt x="157616" y="82793"/>
                  <a:pt x="157805" y="82804"/>
                </a:cubicBezTo>
                <a:cubicBezTo>
                  <a:pt x="159033" y="81512"/>
                  <a:pt x="156222" y="80929"/>
                  <a:pt x="155785" y="79951"/>
                </a:cubicBezTo>
                <a:cubicBezTo>
                  <a:pt x="151265" y="75515"/>
                  <a:pt x="145996" y="71579"/>
                  <a:pt x="140124" y="69788"/>
                </a:cubicBezTo>
                <a:cubicBezTo>
                  <a:pt x="136812" y="66622"/>
                  <a:pt x="115528" y="69392"/>
                  <a:pt x="124837" y="63706"/>
                </a:cubicBezTo>
                <a:cubicBezTo>
                  <a:pt x="127524" y="61416"/>
                  <a:pt x="130044" y="58354"/>
                  <a:pt x="133022" y="56376"/>
                </a:cubicBezTo>
                <a:cubicBezTo>
                  <a:pt x="136960" y="62070"/>
                  <a:pt x="142785" y="64985"/>
                  <a:pt x="148765" y="64985"/>
                </a:cubicBezTo>
                <a:cubicBezTo>
                  <a:pt x="152145" y="64985"/>
                  <a:pt x="155575" y="64053"/>
                  <a:pt x="158742" y="62165"/>
                </a:cubicBezTo>
                <a:cubicBezTo>
                  <a:pt x="153202" y="58687"/>
                  <a:pt x="145996" y="56792"/>
                  <a:pt x="139707" y="54626"/>
                </a:cubicBezTo>
                <a:cubicBezTo>
                  <a:pt x="139308" y="54420"/>
                  <a:pt x="138763" y="54360"/>
                  <a:pt x="138194" y="54360"/>
                </a:cubicBezTo>
                <a:cubicBezTo>
                  <a:pt x="137407" y="54360"/>
                  <a:pt x="136576" y="54475"/>
                  <a:pt x="136031" y="54475"/>
                </a:cubicBezTo>
                <a:cubicBezTo>
                  <a:pt x="135181" y="54475"/>
                  <a:pt x="135022" y="54196"/>
                  <a:pt x="136791" y="52773"/>
                </a:cubicBezTo>
                <a:cubicBezTo>
                  <a:pt x="146977" y="44254"/>
                  <a:pt x="158343" y="34921"/>
                  <a:pt x="172334" y="34921"/>
                </a:cubicBezTo>
                <a:cubicBezTo>
                  <a:pt x="172503" y="34921"/>
                  <a:pt x="172672" y="34922"/>
                  <a:pt x="172841" y="34925"/>
                </a:cubicBezTo>
                <a:cubicBezTo>
                  <a:pt x="174424" y="33530"/>
                  <a:pt x="173820" y="28677"/>
                  <a:pt x="173362" y="27011"/>
                </a:cubicBezTo>
                <a:lnTo>
                  <a:pt x="173362" y="27011"/>
                </a:lnTo>
                <a:cubicBezTo>
                  <a:pt x="172612" y="27282"/>
                  <a:pt x="171591" y="27698"/>
                  <a:pt x="170904" y="27907"/>
                </a:cubicBezTo>
                <a:cubicBezTo>
                  <a:pt x="170867" y="27913"/>
                  <a:pt x="170831" y="27916"/>
                  <a:pt x="170796" y="27916"/>
                </a:cubicBezTo>
                <a:cubicBezTo>
                  <a:pt x="170574" y="27916"/>
                  <a:pt x="170390" y="27800"/>
                  <a:pt x="170204" y="27800"/>
                </a:cubicBezTo>
                <a:cubicBezTo>
                  <a:pt x="170056" y="27800"/>
                  <a:pt x="169907" y="27873"/>
                  <a:pt x="169738" y="28136"/>
                </a:cubicBezTo>
                <a:cubicBezTo>
                  <a:pt x="157534" y="29094"/>
                  <a:pt x="150766" y="36529"/>
                  <a:pt x="141477" y="43859"/>
                </a:cubicBezTo>
                <a:cubicBezTo>
                  <a:pt x="141470" y="43727"/>
                  <a:pt x="141431" y="43672"/>
                  <a:pt x="141372" y="43672"/>
                </a:cubicBezTo>
                <a:cubicBezTo>
                  <a:pt x="141101" y="43672"/>
                  <a:pt x="140393" y="44793"/>
                  <a:pt x="140103" y="44963"/>
                </a:cubicBezTo>
                <a:cubicBezTo>
                  <a:pt x="139811" y="45005"/>
                  <a:pt x="138582" y="45859"/>
                  <a:pt x="139145" y="45921"/>
                </a:cubicBezTo>
                <a:cubicBezTo>
                  <a:pt x="139136" y="45921"/>
                  <a:pt x="139126" y="45921"/>
                  <a:pt x="139117" y="45921"/>
                </a:cubicBezTo>
                <a:cubicBezTo>
                  <a:pt x="136846" y="45921"/>
                  <a:pt x="134171" y="50773"/>
                  <a:pt x="132736" y="50773"/>
                </a:cubicBezTo>
                <a:cubicBezTo>
                  <a:pt x="132661" y="50773"/>
                  <a:pt x="132590" y="50760"/>
                  <a:pt x="132522" y="50732"/>
                </a:cubicBezTo>
                <a:cubicBezTo>
                  <a:pt x="135438" y="34363"/>
                  <a:pt x="136875" y="13599"/>
                  <a:pt x="124942" y="0"/>
                </a:cubicBezTo>
                <a:close/>
              </a:path>
            </a:pathLst>
          </a:custGeom>
          <a:solidFill>
            <a:srgbClr val="9F3938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8"/>
          <p:cNvSpPr/>
          <p:nvPr/>
        </p:nvSpPr>
        <p:spPr>
          <a:xfrm rot="10800000">
            <a:off x="-269198" y="4154119"/>
            <a:ext cx="1417195" cy="1697694"/>
          </a:xfrm>
          <a:custGeom>
            <a:avLst/>
            <a:gdLst/>
            <a:ahLst/>
            <a:cxnLst/>
            <a:rect l="l" t="t" r="r" b="b"/>
            <a:pathLst>
              <a:path w="174424" h="208947" extrusionOk="0">
                <a:moveTo>
                  <a:pt x="126734" y="3545"/>
                </a:moveTo>
                <a:cubicBezTo>
                  <a:pt x="126740" y="3545"/>
                  <a:pt x="126698" y="3567"/>
                  <a:pt x="126566" y="3624"/>
                </a:cubicBezTo>
                <a:cubicBezTo>
                  <a:pt x="126646" y="3578"/>
                  <a:pt x="126726" y="3545"/>
                  <a:pt x="126734" y="3545"/>
                </a:cubicBezTo>
                <a:close/>
                <a:moveTo>
                  <a:pt x="103176" y="84151"/>
                </a:moveTo>
                <a:lnTo>
                  <a:pt x="103176" y="84151"/>
                </a:lnTo>
                <a:cubicBezTo>
                  <a:pt x="103181" y="84151"/>
                  <a:pt x="103163" y="84254"/>
                  <a:pt x="103178" y="84345"/>
                </a:cubicBezTo>
                <a:cubicBezTo>
                  <a:pt x="103158" y="84303"/>
                  <a:pt x="103158" y="84241"/>
                  <a:pt x="103158" y="84199"/>
                </a:cubicBezTo>
                <a:cubicBezTo>
                  <a:pt x="103169" y="84165"/>
                  <a:pt x="103174" y="84151"/>
                  <a:pt x="103176" y="84151"/>
                </a:cubicBezTo>
                <a:close/>
                <a:moveTo>
                  <a:pt x="56590" y="138891"/>
                </a:moveTo>
                <a:cubicBezTo>
                  <a:pt x="56548" y="139015"/>
                  <a:pt x="56487" y="139139"/>
                  <a:pt x="56445" y="139242"/>
                </a:cubicBezTo>
                <a:lnTo>
                  <a:pt x="56424" y="139242"/>
                </a:lnTo>
                <a:cubicBezTo>
                  <a:pt x="56486" y="139139"/>
                  <a:pt x="56548" y="139015"/>
                  <a:pt x="56590" y="138891"/>
                </a:cubicBezTo>
                <a:close/>
                <a:moveTo>
                  <a:pt x="124942" y="0"/>
                </a:moveTo>
                <a:lnTo>
                  <a:pt x="124942" y="0"/>
                </a:lnTo>
                <a:cubicBezTo>
                  <a:pt x="125983" y="2041"/>
                  <a:pt x="125920" y="4040"/>
                  <a:pt x="126795" y="6102"/>
                </a:cubicBezTo>
                <a:cubicBezTo>
                  <a:pt x="130627" y="18952"/>
                  <a:pt x="130065" y="30968"/>
                  <a:pt x="129023" y="45005"/>
                </a:cubicBezTo>
                <a:cubicBezTo>
                  <a:pt x="128190" y="49170"/>
                  <a:pt x="132918" y="52356"/>
                  <a:pt x="128628" y="54980"/>
                </a:cubicBezTo>
                <a:cubicBezTo>
                  <a:pt x="126358" y="56334"/>
                  <a:pt x="124754" y="60437"/>
                  <a:pt x="122088" y="60458"/>
                </a:cubicBezTo>
                <a:cubicBezTo>
                  <a:pt x="113508" y="46254"/>
                  <a:pt x="102075" y="15036"/>
                  <a:pt x="84727" y="12912"/>
                </a:cubicBezTo>
                <a:cubicBezTo>
                  <a:pt x="84471" y="12815"/>
                  <a:pt x="84244" y="12785"/>
                  <a:pt x="84032" y="12785"/>
                </a:cubicBezTo>
                <a:cubicBezTo>
                  <a:pt x="83689" y="12785"/>
                  <a:pt x="83382" y="12864"/>
                  <a:pt x="83049" y="12864"/>
                </a:cubicBezTo>
                <a:cubicBezTo>
                  <a:pt x="82834" y="12864"/>
                  <a:pt x="82608" y="12831"/>
                  <a:pt x="82353" y="12725"/>
                </a:cubicBezTo>
                <a:cubicBezTo>
                  <a:pt x="82209" y="12672"/>
                  <a:pt x="82065" y="12538"/>
                  <a:pt x="81921" y="12538"/>
                </a:cubicBezTo>
                <a:cubicBezTo>
                  <a:pt x="81836" y="12538"/>
                  <a:pt x="81751" y="12585"/>
                  <a:pt x="81665" y="12725"/>
                </a:cubicBezTo>
                <a:cubicBezTo>
                  <a:pt x="81603" y="12812"/>
                  <a:pt x="81526" y="12929"/>
                  <a:pt x="81465" y="12929"/>
                </a:cubicBezTo>
                <a:cubicBezTo>
                  <a:pt x="81424" y="12929"/>
                  <a:pt x="81391" y="12876"/>
                  <a:pt x="81374" y="12725"/>
                </a:cubicBezTo>
                <a:cubicBezTo>
                  <a:pt x="81314" y="12409"/>
                  <a:pt x="81245" y="12321"/>
                  <a:pt x="81160" y="12321"/>
                </a:cubicBezTo>
                <a:cubicBezTo>
                  <a:pt x="81053" y="12321"/>
                  <a:pt x="80920" y="12460"/>
                  <a:pt x="80742" y="12460"/>
                </a:cubicBezTo>
                <a:cubicBezTo>
                  <a:pt x="80669" y="12460"/>
                  <a:pt x="80588" y="12436"/>
                  <a:pt x="80499" y="12371"/>
                </a:cubicBezTo>
                <a:cubicBezTo>
                  <a:pt x="79818" y="12234"/>
                  <a:pt x="79319" y="11590"/>
                  <a:pt x="78663" y="11590"/>
                </a:cubicBezTo>
                <a:cubicBezTo>
                  <a:pt x="78616" y="11590"/>
                  <a:pt x="78569" y="11593"/>
                  <a:pt x="78521" y="11600"/>
                </a:cubicBezTo>
                <a:cubicBezTo>
                  <a:pt x="77667" y="11642"/>
                  <a:pt x="75043" y="11600"/>
                  <a:pt x="74959" y="12246"/>
                </a:cubicBezTo>
                <a:cubicBezTo>
                  <a:pt x="83144" y="17827"/>
                  <a:pt x="97618" y="31614"/>
                  <a:pt x="101554" y="45671"/>
                </a:cubicBezTo>
                <a:cubicBezTo>
                  <a:pt x="103491" y="53939"/>
                  <a:pt x="112425" y="59833"/>
                  <a:pt x="117777" y="64977"/>
                </a:cubicBezTo>
                <a:cubicBezTo>
                  <a:pt x="116226" y="65530"/>
                  <a:pt x="114748" y="65780"/>
                  <a:pt x="113326" y="65780"/>
                </a:cubicBezTo>
                <a:cubicBezTo>
                  <a:pt x="100025" y="65780"/>
                  <a:pt x="91791" y="43893"/>
                  <a:pt x="77032" y="43893"/>
                </a:cubicBezTo>
                <a:cubicBezTo>
                  <a:pt x="75138" y="43893"/>
                  <a:pt x="73136" y="44254"/>
                  <a:pt x="71003" y="45067"/>
                </a:cubicBezTo>
                <a:cubicBezTo>
                  <a:pt x="67316" y="45671"/>
                  <a:pt x="63755" y="47108"/>
                  <a:pt x="59965" y="47650"/>
                </a:cubicBezTo>
                <a:cubicBezTo>
                  <a:pt x="59841" y="47638"/>
                  <a:pt x="59719" y="47633"/>
                  <a:pt x="59596" y="47633"/>
                </a:cubicBezTo>
                <a:cubicBezTo>
                  <a:pt x="58171" y="47633"/>
                  <a:pt x="56808" y="48367"/>
                  <a:pt x="55217" y="48712"/>
                </a:cubicBezTo>
                <a:cubicBezTo>
                  <a:pt x="53301" y="50107"/>
                  <a:pt x="50906" y="48733"/>
                  <a:pt x="49219" y="50190"/>
                </a:cubicBezTo>
                <a:cubicBezTo>
                  <a:pt x="49805" y="50501"/>
                  <a:pt x="50266" y="50588"/>
                  <a:pt x="50681" y="50588"/>
                </a:cubicBezTo>
                <a:cubicBezTo>
                  <a:pt x="51203" y="50588"/>
                  <a:pt x="51654" y="50451"/>
                  <a:pt x="52193" y="50451"/>
                </a:cubicBezTo>
                <a:cubicBezTo>
                  <a:pt x="53036" y="50451"/>
                  <a:pt x="54096" y="50785"/>
                  <a:pt x="55987" y="52502"/>
                </a:cubicBezTo>
                <a:cubicBezTo>
                  <a:pt x="56659" y="52459"/>
                  <a:pt x="57325" y="52439"/>
                  <a:pt x="57984" y="52439"/>
                </a:cubicBezTo>
                <a:cubicBezTo>
                  <a:pt x="76670" y="52439"/>
                  <a:pt x="90613" y="69057"/>
                  <a:pt x="106906" y="75494"/>
                </a:cubicBezTo>
                <a:cubicBezTo>
                  <a:pt x="105684" y="78314"/>
                  <a:pt x="104044" y="79407"/>
                  <a:pt x="102031" y="79407"/>
                </a:cubicBezTo>
                <a:cubicBezTo>
                  <a:pt x="95080" y="79407"/>
                  <a:pt x="83686" y="66369"/>
                  <a:pt x="69738" y="66369"/>
                </a:cubicBezTo>
                <a:cubicBezTo>
                  <a:pt x="66248" y="66369"/>
                  <a:pt x="62599" y="67185"/>
                  <a:pt x="58819" y="69225"/>
                </a:cubicBezTo>
                <a:cubicBezTo>
                  <a:pt x="58587" y="69218"/>
                  <a:pt x="58357" y="69215"/>
                  <a:pt x="58128" y="69215"/>
                </a:cubicBezTo>
                <a:cubicBezTo>
                  <a:pt x="47502" y="69215"/>
                  <a:pt x="40989" y="76717"/>
                  <a:pt x="34037" y="84220"/>
                </a:cubicBezTo>
                <a:cubicBezTo>
                  <a:pt x="33099" y="84709"/>
                  <a:pt x="33454" y="85001"/>
                  <a:pt x="34102" y="85001"/>
                </a:cubicBezTo>
                <a:cubicBezTo>
                  <a:pt x="34750" y="85001"/>
                  <a:pt x="35692" y="84709"/>
                  <a:pt x="35932" y="84032"/>
                </a:cubicBezTo>
                <a:cubicBezTo>
                  <a:pt x="37140" y="83137"/>
                  <a:pt x="38389" y="82908"/>
                  <a:pt x="39431" y="81783"/>
                </a:cubicBezTo>
                <a:cubicBezTo>
                  <a:pt x="46037" y="76913"/>
                  <a:pt x="51859" y="75071"/>
                  <a:pt x="57411" y="75071"/>
                </a:cubicBezTo>
                <a:cubicBezTo>
                  <a:pt x="66982" y="75071"/>
                  <a:pt x="75747" y="80544"/>
                  <a:pt x="86330" y="85407"/>
                </a:cubicBezTo>
                <a:cubicBezTo>
                  <a:pt x="86561" y="85710"/>
                  <a:pt x="86936" y="85796"/>
                  <a:pt x="87378" y="85796"/>
                </a:cubicBezTo>
                <a:cubicBezTo>
                  <a:pt x="87961" y="85796"/>
                  <a:pt x="88661" y="85646"/>
                  <a:pt x="89303" y="85646"/>
                </a:cubicBezTo>
                <a:cubicBezTo>
                  <a:pt x="89711" y="85646"/>
                  <a:pt x="90096" y="85707"/>
                  <a:pt x="90412" y="85907"/>
                </a:cubicBezTo>
                <a:cubicBezTo>
                  <a:pt x="91563" y="86482"/>
                  <a:pt x="92854" y="86619"/>
                  <a:pt x="94137" y="86619"/>
                </a:cubicBezTo>
                <a:cubicBezTo>
                  <a:pt x="95176" y="86619"/>
                  <a:pt x="96210" y="86529"/>
                  <a:pt x="97160" y="86511"/>
                </a:cubicBezTo>
                <a:lnTo>
                  <a:pt x="97160" y="86511"/>
                </a:lnTo>
                <a:cubicBezTo>
                  <a:pt x="95899" y="87952"/>
                  <a:pt x="94292" y="90585"/>
                  <a:pt x="92191" y="90585"/>
                </a:cubicBezTo>
                <a:cubicBezTo>
                  <a:pt x="92106" y="90585"/>
                  <a:pt x="92019" y="90581"/>
                  <a:pt x="91933" y="90572"/>
                </a:cubicBezTo>
                <a:cubicBezTo>
                  <a:pt x="89889" y="90798"/>
                  <a:pt x="87977" y="90897"/>
                  <a:pt x="86179" y="90897"/>
                </a:cubicBezTo>
                <a:cubicBezTo>
                  <a:pt x="73841" y="90897"/>
                  <a:pt x="66849" y="86250"/>
                  <a:pt x="59184" y="86250"/>
                </a:cubicBezTo>
                <a:cubicBezTo>
                  <a:pt x="53874" y="86250"/>
                  <a:pt x="48241" y="88479"/>
                  <a:pt x="40284" y="96028"/>
                </a:cubicBezTo>
                <a:cubicBezTo>
                  <a:pt x="36327" y="97028"/>
                  <a:pt x="33891" y="101839"/>
                  <a:pt x="29788" y="102463"/>
                </a:cubicBezTo>
                <a:cubicBezTo>
                  <a:pt x="29568" y="102432"/>
                  <a:pt x="29346" y="102417"/>
                  <a:pt x="29128" y="102417"/>
                </a:cubicBezTo>
                <a:cubicBezTo>
                  <a:pt x="27355" y="102417"/>
                  <a:pt x="25856" y="103359"/>
                  <a:pt x="27496" y="103359"/>
                </a:cubicBezTo>
                <a:cubicBezTo>
                  <a:pt x="27763" y="103359"/>
                  <a:pt x="28114" y="103334"/>
                  <a:pt x="28559" y="103276"/>
                </a:cubicBezTo>
                <a:cubicBezTo>
                  <a:pt x="29503" y="103471"/>
                  <a:pt x="30344" y="103562"/>
                  <a:pt x="31112" y="103562"/>
                </a:cubicBezTo>
                <a:cubicBezTo>
                  <a:pt x="34748" y="103562"/>
                  <a:pt x="36714" y="101532"/>
                  <a:pt x="39930" y="99090"/>
                </a:cubicBezTo>
                <a:cubicBezTo>
                  <a:pt x="44128" y="96553"/>
                  <a:pt x="48095" y="95651"/>
                  <a:pt x="51930" y="95651"/>
                </a:cubicBezTo>
                <a:cubicBezTo>
                  <a:pt x="61352" y="95651"/>
                  <a:pt x="69976" y="101093"/>
                  <a:pt x="79257" y="101093"/>
                </a:cubicBezTo>
                <a:cubicBezTo>
                  <a:pt x="80742" y="101093"/>
                  <a:pt x="82244" y="100954"/>
                  <a:pt x="83769" y="100631"/>
                </a:cubicBezTo>
                <a:lnTo>
                  <a:pt x="83769" y="100631"/>
                </a:lnTo>
                <a:cubicBezTo>
                  <a:pt x="80693" y="105801"/>
                  <a:pt x="77840" y="107494"/>
                  <a:pt x="74804" y="107494"/>
                </a:cubicBezTo>
                <a:cubicBezTo>
                  <a:pt x="69039" y="107494"/>
                  <a:pt x="62618" y="101384"/>
                  <a:pt x="52768" y="101384"/>
                </a:cubicBezTo>
                <a:cubicBezTo>
                  <a:pt x="48774" y="101384"/>
                  <a:pt x="44216" y="102389"/>
                  <a:pt x="38910" y="105212"/>
                </a:cubicBezTo>
                <a:cubicBezTo>
                  <a:pt x="30829" y="108607"/>
                  <a:pt x="25644" y="112835"/>
                  <a:pt x="15960" y="113001"/>
                </a:cubicBezTo>
                <a:cubicBezTo>
                  <a:pt x="15852" y="112904"/>
                  <a:pt x="15763" y="112868"/>
                  <a:pt x="15684" y="112868"/>
                </a:cubicBezTo>
                <a:cubicBezTo>
                  <a:pt x="15471" y="112868"/>
                  <a:pt x="15325" y="113122"/>
                  <a:pt x="15060" y="113122"/>
                </a:cubicBezTo>
                <a:cubicBezTo>
                  <a:pt x="15022" y="113122"/>
                  <a:pt x="14982" y="113117"/>
                  <a:pt x="14939" y="113105"/>
                </a:cubicBezTo>
                <a:cubicBezTo>
                  <a:pt x="14955" y="112895"/>
                  <a:pt x="14913" y="112824"/>
                  <a:pt x="14840" y="112824"/>
                </a:cubicBezTo>
                <a:cubicBezTo>
                  <a:pt x="14687" y="112824"/>
                  <a:pt x="14397" y="113135"/>
                  <a:pt x="14205" y="113135"/>
                </a:cubicBezTo>
                <a:cubicBezTo>
                  <a:pt x="14116" y="113135"/>
                  <a:pt x="14048" y="113069"/>
                  <a:pt x="14023" y="112876"/>
                </a:cubicBezTo>
                <a:cubicBezTo>
                  <a:pt x="13346" y="113187"/>
                  <a:pt x="12630" y="113324"/>
                  <a:pt x="11894" y="113324"/>
                </a:cubicBezTo>
                <a:cubicBezTo>
                  <a:pt x="6610" y="113324"/>
                  <a:pt x="288" y="106291"/>
                  <a:pt x="36" y="106291"/>
                </a:cubicBezTo>
                <a:cubicBezTo>
                  <a:pt x="1" y="106291"/>
                  <a:pt x="82" y="106426"/>
                  <a:pt x="299" y="106733"/>
                </a:cubicBezTo>
                <a:cubicBezTo>
                  <a:pt x="5779" y="115796"/>
                  <a:pt x="13801" y="118602"/>
                  <a:pt x="22520" y="118602"/>
                </a:cubicBezTo>
                <a:cubicBezTo>
                  <a:pt x="31593" y="118602"/>
                  <a:pt x="41420" y="115564"/>
                  <a:pt x="49927" y="113376"/>
                </a:cubicBezTo>
                <a:lnTo>
                  <a:pt x="49927" y="113376"/>
                </a:lnTo>
                <a:cubicBezTo>
                  <a:pt x="49636" y="113573"/>
                  <a:pt x="49669" y="113657"/>
                  <a:pt x="49842" y="113657"/>
                </a:cubicBezTo>
                <a:cubicBezTo>
                  <a:pt x="50129" y="113657"/>
                  <a:pt x="50797" y="113429"/>
                  <a:pt x="51031" y="113105"/>
                </a:cubicBezTo>
                <a:cubicBezTo>
                  <a:pt x="51400" y="113265"/>
                  <a:pt x="51798" y="113322"/>
                  <a:pt x="52219" y="113322"/>
                </a:cubicBezTo>
                <a:cubicBezTo>
                  <a:pt x="53341" y="113322"/>
                  <a:pt x="54629" y="112910"/>
                  <a:pt x="55993" y="112910"/>
                </a:cubicBezTo>
                <a:cubicBezTo>
                  <a:pt x="56191" y="112910"/>
                  <a:pt x="56390" y="112919"/>
                  <a:pt x="56591" y="112939"/>
                </a:cubicBezTo>
                <a:cubicBezTo>
                  <a:pt x="56867" y="112894"/>
                  <a:pt x="57144" y="112875"/>
                  <a:pt x="57422" y="112875"/>
                </a:cubicBezTo>
                <a:cubicBezTo>
                  <a:pt x="58967" y="112875"/>
                  <a:pt x="60536" y="113461"/>
                  <a:pt x="62008" y="113461"/>
                </a:cubicBezTo>
                <a:cubicBezTo>
                  <a:pt x="62491" y="113461"/>
                  <a:pt x="62964" y="113398"/>
                  <a:pt x="63422" y="113230"/>
                </a:cubicBezTo>
                <a:cubicBezTo>
                  <a:pt x="64913" y="113547"/>
                  <a:pt x="66280" y="113622"/>
                  <a:pt x="67437" y="113622"/>
                </a:cubicBezTo>
                <a:cubicBezTo>
                  <a:pt x="68483" y="113622"/>
                  <a:pt x="69359" y="113561"/>
                  <a:pt x="70002" y="113561"/>
                </a:cubicBezTo>
                <a:cubicBezTo>
                  <a:pt x="72016" y="113561"/>
                  <a:pt x="71746" y="114163"/>
                  <a:pt x="67275" y="119145"/>
                </a:cubicBezTo>
                <a:cubicBezTo>
                  <a:pt x="65068" y="120665"/>
                  <a:pt x="64657" y="121028"/>
                  <a:pt x="64014" y="121028"/>
                </a:cubicBezTo>
                <a:cubicBezTo>
                  <a:pt x="63468" y="121028"/>
                  <a:pt x="62755" y="120766"/>
                  <a:pt x="60631" y="120728"/>
                </a:cubicBezTo>
                <a:cubicBezTo>
                  <a:pt x="53780" y="120978"/>
                  <a:pt x="44491" y="122165"/>
                  <a:pt x="38035" y="125476"/>
                </a:cubicBezTo>
                <a:cubicBezTo>
                  <a:pt x="32558" y="128287"/>
                  <a:pt x="9087" y="142387"/>
                  <a:pt x="12857" y="143740"/>
                </a:cubicBezTo>
                <a:cubicBezTo>
                  <a:pt x="20167" y="139742"/>
                  <a:pt x="29413" y="139388"/>
                  <a:pt x="37473" y="136805"/>
                </a:cubicBezTo>
                <a:cubicBezTo>
                  <a:pt x="42492" y="134764"/>
                  <a:pt x="47865" y="132453"/>
                  <a:pt x="53301" y="131557"/>
                </a:cubicBezTo>
                <a:cubicBezTo>
                  <a:pt x="54709" y="131343"/>
                  <a:pt x="57310" y="128960"/>
                  <a:pt x="58368" y="128960"/>
                </a:cubicBezTo>
                <a:cubicBezTo>
                  <a:pt x="58545" y="128960"/>
                  <a:pt x="58679" y="129027"/>
                  <a:pt x="58757" y="129183"/>
                </a:cubicBezTo>
                <a:cubicBezTo>
                  <a:pt x="54531" y="132635"/>
                  <a:pt x="52117" y="143164"/>
                  <a:pt x="46544" y="143164"/>
                </a:cubicBezTo>
                <a:cubicBezTo>
                  <a:pt x="45965" y="143164"/>
                  <a:pt x="45352" y="143050"/>
                  <a:pt x="44699" y="142803"/>
                </a:cubicBezTo>
                <a:cubicBezTo>
                  <a:pt x="28080" y="144740"/>
                  <a:pt x="9941" y="161692"/>
                  <a:pt x="10337" y="180852"/>
                </a:cubicBezTo>
                <a:cubicBezTo>
                  <a:pt x="12107" y="166670"/>
                  <a:pt x="25415" y="157298"/>
                  <a:pt x="38514" y="151550"/>
                </a:cubicBezTo>
                <a:cubicBezTo>
                  <a:pt x="42428" y="149966"/>
                  <a:pt x="44507" y="148765"/>
                  <a:pt x="45205" y="148765"/>
                </a:cubicBezTo>
                <a:cubicBezTo>
                  <a:pt x="46067" y="148765"/>
                  <a:pt x="44823" y="150597"/>
                  <a:pt x="42325" y="155798"/>
                </a:cubicBezTo>
                <a:cubicBezTo>
                  <a:pt x="23061" y="166732"/>
                  <a:pt x="20625" y="189307"/>
                  <a:pt x="14773" y="208946"/>
                </a:cubicBezTo>
                <a:cubicBezTo>
                  <a:pt x="17647" y="208634"/>
                  <a:pt x="17855" y="203261"/>
                  <a:pt x="20229" y="202053"/>
                </a:cubicBezTo>
                <a:cubicBezTo>
                  <a:pt x="24186" y="199554"/>
                  <a:pt x="24727" y="194805"/>
                  <a:pt x="28226" y="190682"/>
                </a:cubicBezTo>
                <a:cubicBezTo>
                  <a:pt x="41680" y="177332"/>
                  <a:pt x="41846" y="154799"/>
                  <a:pt x="54696" y="139846"/>
                </a:cubicBezTo>
                <a:cubicBezTo>
                  <a:pt x="55249" y="139275"/>
                  <a:pt x="56919" y="136348"/>
                  <a:pt x="57189" y="136348"/>
                </a:cubicBezTo>
                <a:cubicBezTo>
                  <a:pt x="57234" y="136348"/>
                  <a:pt x="57240" y="136430"/>
                  <a:pt x="57195" y="136618"/>
                </a:cubicBezTo>
                <a:cubicBezTo>
                  <a:pt x="51239" y="153716"/>
                  <a:pt x="60840" y="169939"/>
                  <a:pt x="51843" y="186392"/>
                </a:cubicBezTo>
                <a:cubicBezTo>
                  <a:pt x="51653" y="187503"/>
                  <a:pt x="51692" y="187993"/>
                  <a:pt x="51902" y="187993"/>
                </a:cubicBezTo>
                <a:cubicBezTo>
                  <a:pt x="53446" y="187993"/>
                  <a:pt x="64233" y="161594"/>
                  <a:pt x="61777" y="160568"/>
                </a:cubicBezTo>
                <a:cubicBezTo>
                  <a:pt x="63484" y="149280"/>
                  <a:pt x="58944" y="132952"/>
                  <a:pt x="67670" y="124414"/>
                </a:cubicBezTo>
                <a:lnTo>
                  <a:pt x="67670" y="124414"/>
                </a:lnTo>
                <a:cubicBezTo>
                  <a:pt x="66254" y="142636"/>
                  <a:pt x="73543" y="165941"/>
                  <a:pt x="66233" y="181144"/>
                </a:cubicBezTo>
                <a:cubicBezTo>
                  <a:pt x="88455" y="149259"/>
                  <a:pt x="59632" y="124039"/>
                  <a:pt x="80687" y="107836"/>
                </a:cubicBezTo>
                <a:cubicBezTo>
                  <a:pt x="81304" y="107100"/>
                  <a:pt x="81659" y="106799"/>
                  <a:pt x="81833" y="106799"/>
                </a:cubicBezTo>
                <a:cubicBezTo>
                  <a:pt x="82510" y="106799"/>
                  <a:pt x="80436" y="111367"/>
                  <a:pt x="80353" y="112626"/>
                </a:cubicBezTo>
                <a:cubicBezTo>
                  <a:pt x="77521" y="120978"/>
                  <a:pt x="81041" y="128558"/>
                  <a:pt x="82519" y="136618"/>
                </a:cubicBezTo>
                <a:cubicBezTo>
                  <a:pt x="82801" y="137040"/>
                  <a:pt x="82815" y="140017"/>
                  <a:pt x="83025" y="140017"/>
                </a:cubicBezTo>
                <a:cubicBezTo>
                  <a:pt x="83046" y="140017"/>
                  <a:pt x="83069" y="139987"/>
                  <a:pt x="83094" y="139923"/>
                </a:cubicBezTo>
                <a:lnTo>
                  <a:pt x="83094" y="139923"/>
                </a:lnTo>
                <a:cubicBezTo>
                  <a:pt x="78818" y="154947"/>
                  <a:pt x="85125" y="168646"/>
                  <a:pt x="85643" y="183663"/>
                </a:cubicBezTo>
                <a:cubicBezTo>
                  <a:pt x="88559" y="169773"/>
                  <a:pt x="82332" y="155465"/>
                  <a:pt x="89579" y="141803"/>
                </a:cubicBezTo>
                <a:cubicBezTo>
                  <a:pt x="95640" y="126101"/>
                  <a:pt x="84289" y="109669"/>
                  <a:pt x="90829" y="97278"/>
                </a:cubicBezTo>
                <a:cubicBezTo>
                  <a:pt x="93837" y="94330"/>
                  <a:pt x="96504" y="90944"/>
                  <a:pt x="97196" y="90944"/>
                </a:cubicBezTo>
                <a:cubicBezTo>
                  <a:pt x="97702" y="90944"/>
                  <a:pt x="97153" y="92752"/>
                  <a:pt x="94911" y="97861"/>
                </a:cubicBezTo>
                <a:cubicBezTo>
                  <a:pt x="91849" y="108919"/>
                  <a:pt x="95452" y="118957"/>
                  <a:pt x="97514" y="129308"/>
                </a:cubicBezTo>
                <a:cubicBezTo>
                  <a:pt x="96181" y="140658"/>
                  <a:pt x="91099" y="151862"/>
                  <a:pt x="95431" y="162796"/>
                </a:cubicBezTo>
                <a:cubicBezTo>
                  <a:pt x="95431" y="163696"/>
                  <a:pt x="96314" y="167491"/>
                  <a:pt x="96680" y="167491"/>
                </a:cubicBezTo>
                <a:cubicBezTo>
                  <a:pt x="96814" y="167491"/>
                  <a:pt x="96878" y="166986"/>
                  <a:pt x="96806" y="165649"/>
                </a:cubicBezTo>
                <a:cubicBezTo>
                  <a:pt x="93432" y="139159"/>
                  <a:pt x="113237" y="133848"/>
                  <a:pt x="100784" y="100693"/>
                </a:cubicBezTo>
                <a:cubicBezTo>
                  <a:pt x="101304" y="95653"/>
                  <a:pt x="100200" y="89301"/>
                  <a:pt x="103283" y="85053"/>
                </a:cubicBezTo>
                <a:cubicBezTo>
                  <a:pt x="103893" y="84376"/>
                  <a:pt x="104276" y="84005"/>
                  <a:pt x="104488" y="84005"/>
                </a:cubicBezTo>
                <a:cubicBezTo>
                  <a:pt x="104740" y="84005"/>
                  <a:pt x="104751" y="84526"/>
                  <a:pt x="104615" y="85678"/>
                </a:cubicBezTo>
                <a:cubicBezTo>
                  <a:pt x="104366" y="92134"/>
                  <a:pt x="106365" y="98236"/>
                  <a:pt x="108239" y="104358"/>
                </a:cubicBezTo>
                <a:cubicBezTo>
                  <a:pt x="107781" y="117958"/>
                  <a:pt x="109218" y="132786"/>
                  <a:pt x="119173" y="142741"/>
                </a:cubicBezTo>
                <a:cubicBezTo>
                  <a:pt x="119630" y="143249"/>
                  <a:pt x="122512" y="145396"/>
                  <a:pt x="122900" y="145396"/>
                </a:cubicBezTo>
                <a:cubicBezTo>
                  <a:pt x="122989" y="145396"/>
                  <a:pt x="122946" y="145283"/>
                  <a:pt x="122713" y="145011"/>
                </a:cubicBezTo>
                <a:cubicBezTo>
                  <a:pt x="105844" y="126017"/>
                  <a:pt x="117777" y="107586"/>
                  <a:pt x="113529" y="88010"/>
                </a:cubicBezTo>
                <a:cubicBezTo>
                  <a:pt x="112821" y="85407"/>
                  <a:pt x="111842" y="81825"/>
                  <a:pt x="110488" y="80159"/>
                </a:cubicBezTo>
                <a:cubicBezTo>
                  <a:pt x="108801" y="77951"/>
                  <a:pt x="110905" y="77202"/>
                  <a:pt x="112175" y="75535"/>
                </a:cubicBezTo>
                <a:cubicBezTo>
                  <a:pt x="112958" y="75520"/>
                  <a:pt x="114435" y="73327"/>
                  <a:pt x="114855" y="73327"/>
                </a:cubicBezTo>
                <a:cubicBezTo>
                  <a:pt x="114994" y="73327"/>
                  <a:pt x="115017" y="73567"/>
                  <a:pt x="114862" y="74203"/>
                </a:cubicBezTo>
                <a:cubicBezTo>
                  <a:pt x="115778" y="85803"/>
                  <a:pt x="118340" y="96674"/>
                  <a:pt x="125191" y="106379"/>
                </a:cubicBezTo>
                <a:cubicBezTo>
                  <a:pt x="128794" y="109752"/>
                  <a:pt x="129961" y="114730"/>
                  <a:pt x="132251" y="118708"/>
                </a:cubicBezTo>
                <a:cubicBezTo>
                  <a:pt x="132558" y="119683"/>
                  <a:pt x="133069" y="125103"/>
                  <a:pt x="133851" y="125103"/>
                </a:cubicBezTo>
                <a:cubicBezTo>
                  <a:pt x="133971" y="125103"/>
                  <a:pt x="134097" y="124975"/>
                  <a:pt x="134230" y="124685"/>
                </a:cubicBezTo>
                <a:cubicBezTo>
                  <a:pt x="133688" y="121186"/>
                  <a:pt x="132855" y="117062"/>
                  <a:pt x="133168" y="113334"/>
                </a:cubicBezTo>
                <a:cubicBezTo>
                  <a:pt x="131585" y="99048"/>
                  <a:pt x="120943" y="88343"/>
                  <a:pt x="120360" y="73515"/>
                </a:cubicBezTo>
                <a:lnTo>
                  <a:pt x="120360" y="73515"/>
                </a:lnTo>
                <a:cubicBezTo>
                  <a:pt x="127310" y="78454"/>
                  <a:pt x="136007" y="84827"/>
                  <a:pt x="145453" y="84827"/>
                </a:cubicBezTo>
                <a:cubicBezTo>
                  <a:pt x="147160" y="84827"/>
                  <a:pt x="148891" y="84619"/>
                  <a:pt x="150641" y="84157"/>
                </a:cubicBezTo>
                <a:cubicBezTo>
                  <a:pt x="152837" y="83579"/>
                  <a:pt x="154944" y="82788"/>
                  <a:pt x="157242" y="82788"/>
                </a:cubicBezTo>
                <a:cubicBezTo>
                  <a:pt x="157429" y="82788"/>
                  <a:pt x="157616" y="82793"/>
                  <a:pt x="157805" y="82804"/>
                </a:cubicBezTo>
                <a:cubicBezTo>
                  <a:pt x="159033" y="81512"/>
                  <a:pt x="156222" y="80929"/>
                  <a:pt x="155785" y="79951"/>
                </a:cubicBezTo>
                <a:cubicBezTo>
                  <a:pt x="151265" y="75515"/>
                  <a:pt x="145996" y="71579"/>
                  <a:pt x="140124" y="69788"/>
                </a:cubicBezTo>
                <a:cubicBezTo>
                  <a:pt x="136812" y="66622"/>
                  <a:pt x="115528" y="69392"/>
                  <a:pt x="124837" y="63706"/>
                </a:cubicBezTo>
                <a:cubicBezTo>
                  <a:pt x="127524" y="61416"/>
                  <a:pt x="130044" y="58354"/>
                  <a:pt x="133022" y="56376"/>
                </a:cubicBezTo>
                <a:cubicBezTo>
                  <a:pt x="136960" y="62070"/>
                  <a:pt x="142785" y="64985"/>
                  <a:pt x="148765" y="64985"/>
                </a:cubicBezTo>
                <a:cubicBezTo>
                  <a:pt x="152145" y="64985"/>
                  <a:pt x="155575" y="64053"/>
                  <a:pt x="158742" y="62165"/>
                </a:cubicBezTo>
                <a:cubicBezTo>
                  <a:pt x="153202" y="58687"/>
                  <a:pt x="145996" y="56792"/>
                  <a:pt x="139707" y="54626"/>
                </a:cubicBezTo>
                <a:cubicBezTo>
                  <a:pt x="139308" y="54420"/>
                  <a:pt x="138763" y="54360"/>
                  <a:pt x="138194" y="54360"/>
                </a:cubicBezTo>
                <a:cubicBezTo>
                  <a:pt x="137407" y="54360"/>
                  <a:pt x="136576" y="54475"/>
                  <a:pt x="136031" y="54475"/>
                </a:cubicBezTo>
                <a:cubicBezTo>
                  <a:pt x="135181" y="54475"/>
                  <a:pt x="135022" y="54196"/>
                  <a:pt x="136791" y="52773"/>
                </a:cubicBezTo>
                <a:cubicBezTo>
                  <a:pt x="146977" y="44254"/>
                  <a:pt x="158343" y="34921"/>
                  <a:pt x="172334" y="34921"/>
                </a:cubicBezTo>
                <a:cubicBezTo>
                  <a:pt x="172503" y="34921"/>
                  <a:pt x="172672" y="34922"/>
                  <a:pt x="172841" y="34925"/>
                </a:cubicBezTo>
                <a:cubicBezTo>
                  <a:pt x="174424" y="33530"/>
                  <a:pt x="173820" y="28677"/>
                  <a:pt x="173362" y="27011"/>
                </a:cubicBezTo>
                <a:lnTo>
                  <a:pt x="173362" y="27011"/>
                </a:lnTo>
                <a:cubicBezTo>
                  <a:pt x="172612" y="27282"/>
                  <a:pt x="171591" y="27698"/>
                  <a:pt x="170904" y="27907"/>
                </a:cubicBezTo>
                <a:cubicBezTo>
                  <a:pt x="170867" y="27913"/>
                  <a:pt x="170831" y="27916"/>
                  <a:pt x="170796" y="27916"/>
                </a:cubicBezTo>
                <a:cubicBezTo>
                  <a:pt x="170574" y="27916"/>
                  <a:pt x="170390" y="27800"/>
                  <a:pt x="170204" y="27800"/>
                </a:cubicBezTo>
                <a:cubicBezTo>
                  <a:pt x="170056" y="27800"/>
                  <a:pt x="169907" y="27873"/>
                  <a:pt x="169738" y="28136"/>
                </a:cubicBezTo>
                <a:cubicBezTo>
                  <a:pt x="157534" y="29094"/>
                  <a:pt x="150766" y="36529"/>
                  <a:pt x="141477" y="43859"/>
                </a:cubicBezTo>
                <a:cubicBezTo>
                  <a:pt x="141470" y="43727"/>
                  <a:pt x="141431" y="43672"/>
                  <a:pt x="141372" y="43672"/>
                </a:cubicBezTo>
                <a:cubicBezTo>
                  <a:pt x="141101" y="43672"/>
                  <a:pt x="140393" y="44793"/>
                  <a:pt x="140103" y="44963"/>
                </a:cubicBezTo>
                <a:cubicBezTo>
                  <a:pt x="139811" y="45005"/>
                  <a:pt x="138582" y="45859"/>
                  <a:pt x="139145" y="45921"/>
                </a:cubicBezTo>
                <a:cubicBezTo>
                  <a:pt x="139136" y="45921"/>
                  <a:pt x="139126" y="45921"/>
                  <a:pt x="139117" y="45921"/>
                </a:cubicBezTo>
                <a:cubicBezTo>
                  <a:pt x="136846" y="45921"/>
                  <a:pt x="134171" y="50773"/>
                  <a:pt x="132736" y="50773"/>
                </a:cubicBezTo>
                <a:cubicBezTo>
                  <a:pt x="132661" y="50773"/>
                  <a:pt x="132590" y="50760"/>
                  <a:pt x="132522" y="50732"/>
                </a:cubicBezTo>
                <a:cubicBezTo>
                  <a:pt x="135438" y="34363"/>
                  <a:pt x="136875" y="13599"/>
                  <a:pt x="124942" y="0"/>
                </a:cubicBezTo>
                <a:close/>
              </a:path>
            </a:pathLst>
          </a:custGeom>
          <a:solidFill>
            <a:srgbClr val="5A6C28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8"/>
          <p:cNvSpPr/>
          <p:nvPr/>
        </p:nvSpPr>
        <p:spPr>
          <a:xfrm flipH="1">
            <a:off x="446327" y="4300540"/>
            <a:ext cx="155045" cy="177134"/>
          </a:xfrm>
          <a:custGeom>
            <a:avLst/>
            <a:gdLst/>
            <a:ahLst/>
            <a:cxnLst/>
            <a:rect l="l" t="t" r="r" b="b"/>
            <a:pathLst>
              <a:path w="3451" h="3942" extrusionOk="0">
                <a:moveTo>
                  <a:pt x="1763" y="0"/>
                </a:moveTo>
                <a:cubicBezTo>
                  <a:pt x="1715" y="21"/>
                  <a:pt x="1708" y="41"/>
                  <a:pt x="1674" y="384"/>
                </a:cubicBezTo>
                <a:cubicBezTo>
                  <a:pt x="1606" y="988"/>
                  <a:pt x="1448" y="1344"/>
                  <a:pt x="1201" y="1475"/>
                </a:cubicBezTo>
                <a:cubicBezTo>
                  <a:pt x="1071" y="1543"/>
                  <a:pt x="769" y="1591"/>
                  <a:pt x="426" y="1598"/>
                </a:cubicBezTo>
                <a:cubicBezTo>
                  <a:pt x="303" y="1598"/>
                  <a:pt x="179" y="1612"/>
                  <a:pt x="63" y="1639"/>
                </a:cubicBezTo>
                <a:cubicBezTo>
                  <a:pt x="1" y="1694"/>
                  <a:pt x="117" y="1749"/>
                  <a:pt x="412" y="1797"/>
                </a:cubicBezTo>
                <a:cubicBezTo>
                  <a:pt x="735" y="1852"/>
                  <a:pt x="954" y="1920"/>
                  <a:pt x="1064" y="2009"/>
                </a:cubicBezTo>
                <a:cubicBezTo>
                  <a:pt x="1235" y="2140"/>
                  <a:pt x="1372" y="2599"/>
                  <a:pt x="1441" y="3271"/>
                </a:cubicBezTo>
                <a:cubicBezTo>
                  <a:pt x="1482" y="3744"/>
                  <a:pt x="1510" y="3868"/>
                  <a:pt x="1558" y="3909"/>
                </a:cubicBezTo>
                <a:cubicBezTo>
                  <a:pt x="1588" y="3931"/>
                  <a:pt x="1635" y="3941"/>
                  <a:pt x="1679" y="3941"/>
                </a:cubicBezTo>
                <a:cubicBezTo>
                  <a:pt x="1732" y="3941"/>
                  <a:pt x="1783" y="3925"/>
                  <a:pt x="1798" y="3895"/>
                </a:cubicBezTo>
                <a:cubicBezTo>
                  <a:pt x="1818" y="3820"/>
                  <a:pt x="1832" y="3738"/>
                  <a:pt x="1839" y="3655"/>
                </a:cubicBezTo>
                <a:cubicBezTo>
                  <a:pt x="1900" y="2983"/>
                  <a:pt x="2079" y="2469"/>
                  <a:pt x="2326" y="2243"/>
                </a:cubicBezTo>
                <a:cubicBezTo>
                  <a:pt x="2511" y="2071"/>
                  <a:pt x="2984" y="1872"/>
                  <a:pt x="3217" y="1872"/>
                </a:cubicBezTo>
                <a:cubicBezTo>
                  <a:pt x="3320" y="1872"/>
                  <a:pt x="3450" y="1804"/>
                  <a:pt x="3450" y="1742"/>
                </a:cubicBezTo>
                <a:cubicBezTo>
                  <a:pt x="3450" y="1687"/>
                  <a:pt x="3395" y="1653"/>
                  <a:pt x="3258" y="1632"/>
                </a:cubicBezTo>
                <a:cubicBezTo>
                  <a:pt x="3018" y="1591"/>
                  <a:pt x="2778" y="1536"/>
                  <a:pt x="2545" y="1475"/>
                </a:cubicBezTo>
                <a:cubicBezTo>
                  <a:pt x="2284" y="1385"/>
                  <a:pt x="2202" y="1228"/>
                  <a:pt x="2086" y="556"/>
                </a:cubicBezTo>
                <a:cubicBezTo>
                  <a:pt x="2044" y="316"/>
                  <a:pt x="1996" y="103"/>
                  <a:pt x="1990" y="89"/>
                </a:cubicBezTo>
                <a:cubicBezTo>
                  <a:pt x="1928" y="34"/>
                  <a:pt x="1846" y="0"/>
                  <a:pt x="17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" name="Google Shape;226;p18"/>
          <p:cNvGrpSpPr/>
          <p:nvPr/>
        </p:nvGrpSpPr>
        <p:grpSpPr>
          <a:xfrm flipH="1">
            <a:off x="8180778" y="300775"/>
            <a:ext cx="685371" cy="1036104"/>
            <a:chOff x="1063205" y="528045"/>
            <a:chExt cx="299563" cy="452863"/>
          </a:xfrm>
        </p:grpSpPr>
        <p:sp>
          <p:nvSpPr>
            <p:cNvPr id="227" name="Google Shape;227;p18"/>
            <p:cNvSpPr/>
            <p:nvPr/>
          </p:nvSpPr>
          <p:spPr>
            <a:xfrm>
              <a:off x="1295000" y="528045"/>
              <a:ext cx="67769" cy="77421"/>
            </a:xfrm>
            <a:custGeom>
              <a:avLst/>
              <a:gdLst/>
              <a:ahLst/>
              <a:cxnLst/>
              <a:rect l="l" t="t" r="r" b="b"/>
              <a:pathLst>
                <a:path w="3451" h="3942" extrusionOk="0">
                  <a:moveTo>
                    <a:pt x="1763" y="0"/>
                  </a:moveTo>
                  <a:cubicBezTo>
                    <a:pt x="1715" y="21"/>
                    <a:pt x="1708" y="41"/>
                    <a:pt x="1674" y="384"/>
                  </a:cubicBezTo>
                  <a:cubicBezTo>
                    <a:pt x="1606" y="988"/>
                    <a:pt x="1448" y="1344"/>
                    <a:pt x="1201" y="1475"/>
                  </a:cubicBezTo>
                  <a:cubicBezTo>
                    <a:pt x="1071" y="1543"/>
                    <a:pt x="769" y="1591"/>
                    <a:pt x="426" y="1598"/>
                  </a:cubicBezTo>
                  <a:cubicBezTo>
                    <a:pt x="303" y="1598"/>
                    <a:pt x="179" y="1612"/>
                    <a:pt x="63" y="1639"/>
                  </a:cubicBezTo>
                  <a:cubicBezTo>
                    <a:pt x="1" y="1694"/>
                    <a:pt x="117" y="1749"/>
                    <a:pt x="412" y="1797"/>
                  </a:cubicBezTo>
                  <a:cubicBezTo>
                    <a:pt x="735" y="1852"/>
                    <a:pt x="954" y="1920"/>
                    <a:pt x="1064" y="2009"/>
                  </a:cubicBezTo>
                  <a:cubicBezTo>
                    <a:pt x="1235" y="2140"/>
                    <a:pt x="1372" y="2599"/>
                    <a:pt x="1441" y="3271"/>
                  </a:cubicBezTo>
                  <a:cubicBezTo>
                    <a:pt x="1482" y="3744"/>
                    <a:pt x="1510" y="3868"/>
                    <a:pt x="1558" y="3909"/>
                  </a:cubicBezTo>
                  <a:cubicBezTo>
                    <a:pt x="1588" y="3931"/>
                    <a:pt x="1635" y="3941"/>
                    <a:pt x="1679" y="3941"/>
                  </a:cubicBezTo>
                  <a:cubicBezTo>
                    <a:pt x="1732" y="3941"/>
                    <a:pt x="1783" y="3925"/>
                    <a:pt x="1798" y="3895"/>
                  </a:cubicBezTo>
                  <a:cubicBezTo>
                    <a:pt x="1818" y="3820"/>
                    <a:pt x="1832" y="3738"/>
                    <a:pt x="1839" y="3655"/>
                  </a:cubicBezTo>
                  <a:cubicBezTo>
                    <a:pt x="1900" y="2983"/>
                    <a:pt x="2079" y="2469"/>
                    <a:pt x="2326" y="2243"/>
                  </a:cubicBezTo>
                  <a:cubicBezTo>
                    <a:pt x="2511" y="2071"/>
                    <a:pt x="2984" y="1872"/>
                    <a:pt x="3217" y="1872"/>
                  </a:cubicBezTo>
                  <a:cubicBezTo>
                    <a:pt x="3320" y="1872"/>
                    <a:pt x="3450" y="1804"/>
                    <a:pt x="3450" y="1742"/>
                  </a:cubicBezTo>
                  <a:cubicBezTo>
                    <a:pt x="3450" y="1687"/>
                    <a:pt x="3395" y="1653"/>
                    <a:pt x="3258" y="1632"/>
                  </a:cubicBezTo>
                  <a:cubicBezTo>
                    <a:pt x="3018" y="1591"/>
                    <a:pt x="2778" y="1536"/>
                    <a:pt x="2545" y="1475"/>
                  </a:cubicBezTo>
                  <a:cubicBezTo>
                    <a:pt x="2284" y="1385"/>
                    <a:pt x="2202" y="1228"/>
                    <a:pt x="2086" y="556"/>
                  </a:cubicBezTo>
                  <a:cubicBezTo>
                    <a:pt x="2044" y="316"/>
                    <a:pt x="1996" y="103"/>
                    <a:pt x="1990" y="89"/>
                  </a:cubicBezTo>
                  <a:cubicBezTo>
                    <a:pt x="1928" y="34"/>
                    <a:pt x="1846" y="0"/>
                    <a:pt x="1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8"/>
            <p:cNvSpPr/>
            <p:nvPr/>
          </p:nvSpPr>
          <p:spPr>
            <a:xfrm>
              <a:off x="1063205" y="882357"/>
              <a:ext cx="86250" cy="98550"/>
            </a:xfrm>
            <a:custGeom>
              <a:avLst/>
              <a:gdLst/>
              <a:ahLst/>
              <a:cxnLst/>
              <a:rect l="l" t="t" r="r" b="b"/>
              <a:pathLst>
                <a:path w="3450" h="3942" extrusionOk="0">
                  <a:moveTo>
                    <a:pt x="1756" y="1"/>
                  </a:moveTo>
                  <a:cubicBezTo>
                    <a:pt x="1708" y="21"/>
                    <a:pt x="1701" y="42"/>
                    <a:pt x="1667" y="385"/>
                  </a:cubicBezTo>
                  <a:cubicBezTo>
                    <a:pt x="1598" y="988"/>
                    <a:pt x="1440" y="1345"/>
                    <a:pt x="1193" y="1475"/>
                  </a:cubicBezTo>
                  <a:cubicBezTo>
                    <a:pt x="1063" y="1544"/>
                    <a:pt x="761" y="1592"/>
                    <a:pt x="418" y="1598"/>
                  </a:cubicBezTo>
                  <a:cubicBezTo>
                    <a:pt x="295" y="1598"/>
                    <a:pt x="178" y="1612"/>
                    <a:pt x="55" y="1640"/>
                  </a:cubicBezTo>
                  <a:cubicBezTo>
                    <a:pt x="0" y="1701"/>
                    <a:pt x="110" y="1749"/>
                    <a:pt x="405" y="1797"/>
                  </a:cubicBezTo>
                  <a:cubicBezTo>
                    <a:pt x="727" y="1852"/>
                    <a:pt x="946" y="1921"/>
                    <a:pt x="1056" y="2010"/>
                  </a:cubicBezTo>
                  <a:cubicBezTo>
                    <a:pt x="1228" y="2147"/>
                    <a:pt x="1365" y="2600"/>
                    <a:pt x="1433" y="3272"/>
                  </a:cubicBezTo>
                  <a:cubicBezTo>
                    <a:pt x="1481" y="3745"/>
                    <a:pt x="1502" y="3868"/>
                    <a:pt x="1550" y="3909"/>
                  </a:cubicBezTo>
                  <a:cubicBezTo>
                    <a:pt x="1581" y="3931"/>
                    <a:pt x="1627" y="3942"/>
                    <a:pt x="1671" y="3942"/>
                  </a:cubicBezTo>
                  <a:cubicBezTo>
                    <a:pt x="1725" y="3942"/>
                    <a:pt x="1775" y="3926"/>
                    <a:pt x="1790" y="3896"/>
                  </a:cubicBezTo>
                  <a:cubicBezTo>
                    <a:pt x="1811" y="3820"/>
                    <a:pt x="1824" y="3738"/>
                    <a:pt x="1831" y="3656"/>
                  </a:cubicBezTo>
                  <a:cubicBezTo>
                    <a:pt x="1893" y="2984"/>
                    <a:pt x="2071" y="2469"/>
                    <a:pt x="2318" y="2243"/>
                  </a:cubicBezTo>
                  <a:cubicBezTo>
                    <a:pt x="2510" y="2072"/>
                    <a:pt x="2976" y="1873"/>
                    <a:pt x="3209" y="1873"/>
                  </a:cubicBezTo>
                  <a:cubicBezTo>
                    <a:pt x="3312" y="1873"/>
                    <a:pt x="3450" y="1804"/>
                    <a:pt x="3450" y="1742"/>
                  </a:cubicBezTo>
                  <a:cubicBezTo>
                    <a:pt x="3450" y="1688"/>
                    <a:pt x="3388" y="1653"/>
                    <a:pt x="3251" y="1633"/>
                  </a:cubicBezTo>
                  <a:cubicBezTo>
                    <a:pt x="3011" y="1592"/>
                    <a:pt x="2771" y="1537"/>
                    <a:pt x="2537" y="1475"/>
                  </a:cubicBezTo>
                  <a:cubicBezTo>
                    <a:pt x="2277" y="1386"/>
                    <a:pt x="2195" y="1228"/>
                    <a:pt x="2078" y="556"/>
                  </a:cubicBezTo>
                  <a:cubicBezTo>
                    <a:pt x="2037" y="316"/>
                    <a:pt x="1996" y="103"/>
                    <a:pt x="1982" y="90"/>
                  </a:cubicBezTo>
                  <a:cubicBezTo>
                    <a:pt x="1920" y="35"/>
                    <a:pt x="1838" y="1"/>
                    <a:pt x="1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" name="Google Shape;229;p18"/>
          <p:cNvGrpSpPr/>
          <p:nvPr/>
        </p:nvGrpSpPr>
        <p:grpSpPr>
          <a:xfrm>
            <a:off x="8617943" y="14"/>
            <a:ext cx="560880" cy="1017734"/>
            <a:chOff x="6137550" y="1080425"/>
            <a:chExt cx="337250" cy="611950"/>
          </a:xfrm>
        </p:grpSpPr>
        <p:sp>
          <p:nvSpPr>
            <p:cNvPr id="230" name="Google Shape;230;p18"/>
            <p:cNvSpPr/>
            <p:nvPr/>
          </p:nvSpPr>
          <p:spPr>
            <a:xfrm>
              <a:off x="6165675" y="1080425"/>
              <a:ext cx="21625" cy="31050"/>
            </a:xfrm>
            <a:custGeom>
              <a:avLst/>
              <a:gdLst/>
              <a:ahLst/>
              <a:cxnLst/>
              <a:rect l="l" t="t" r="r" b="b"/>
              <a:pathLst>
                <a:path w="865" h="1242" extrusionOk="0">
                  <a:moveTo>
                    <a:pt x="705" y="1"/>
                  </a:moveTo>
                  <a:cubicBezTo>
                    <a:pt x="649" y="1"/>
                    <a:pt x="592" y="18"/>
                    <a:pt x="549" y="51"/>
                  </a:cubicBezTo>
                  <a:cubicBezTo>
                    <a:pt x="521" y="79"/>
                    <a:pt x="494" y="106"/>
                    <a:pt x="473" y="141"/>
                  </a:cubicBezTo>
                  <a:cubicBezTo>
                    <a:pt x="309" y="435"/>
                    <a:pt x="158" y="730"/>
                    <a:pt x="28" y="1018"/>
                  </a:cubicBezTo>
                  <a:lnTo>
                    <a:pt x="28" y="1025"/>
                  </a:lnTo>
                  <a:cubicBezTo>
                    <a:pt x="0" y="1066"/>
                    <a:pt x="0" y="1121"/>
                    <a:pt x="21" y="1169"/>
                  </a:cubicBezTo>
                  <a:cubicBezTo>
                    <a:pt x="34" y="1203"/>
                    <a:pt x="69" y="1231"/>
                    <a:pt x="110" y="1238"/>
                  </a:cubicBezTo>
                  <a:cubicBezTo>
                    <a:pt x="126" y="1240"/>
                    <a:pt x="141" y="1242"/>
                    <a:pt x="157" y="1242"/>
                  </a:cubicBezTo>
                  <a:cubicBezTo>
                    <a:pt x="262" y="1242"/>
                    <a:pt x="357" y="1183"/>
                    <a:pt x="405" y="1087"/>
                  </a:cubicBezTo>
                  <a:cubicBezTo>
                    <a:pt x="535" y="799"/>
                    <a:pt x="679" y="518"/>
                    <a:pt x="830" y="243"/>
                  </a:cubicBezTo>
                  <a:cubicBezTo>
                    <a:pt x="857" y="195"/>
                    <a:pt x="864" y="141"/>
                    <a:pt x="850" y="93"/>
                  </a:cubicBezTo>
                  <a:cubicBezTo>
                    <a:pt x="837" y="51"/>
                    <a:pt x="809" y="24"/>
                    <a:pt x="775" y="10"/>
                  </a:cubicBezTo>
                  <a:cubicBezTo>
                    <a:pt x="752" y="4"/>
                    <a:pt x="728" y="1"/>
                    <a:pt x="7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8"/>
            <p:cNvSpPr/>
            <p:nvPr/>
          </p:nvSpPr>
          <p:spPr>
            <a:xfrm>
              <a:off x="6143900" y="1146675"/>
              <a:ext cx="16125" cy="32250"/>
            </a:xfrm>
            <a:custGeom>
              <a:avLst/>
              <a:gdLst/>
              <a:ahLst/>
              <a:cxnLst/>
              <a:rect l="l" t="t" r="r" b="b"/>
              <a:pathLst>
                <a:path w="645" h="1290" extrusionOk="0">
                  <a:moveTo>
                    <a:pt x="486" y="0"/>
                  </a:moveTo>
                  <a:cubicBezTo>
                    <a:pt x="369" y="0"/>
                    <a:pt x="266" y="80"/>
                    <a:pt x="226" y="192"/>
                  </a:cubicBezTo>
                  <a:cubicBezTo>
                    <a:pt x="144" y="494"/>
                    <a:pt x="69" y="803"/>
                    <a:pt x="7" y="1111"/>
                  </a:cubicBezTo>
                  <a:cubicBezTo>
                    <a:pt x="0" y="1153"/>
                    <a:pt x="7" y="1201"/>
                    <a:pt x="34" y="1235"/>
                  </a:cubicBezTo>
                  <a:cubicBezTo>
                    <a:pt x="62" y="1269"/>
                    <a:pt x="103" y="1290"/>
                    <a:pt x="151" y="1290"/>
                  </a:cubicBezTo>
                  <a:cubicBezTo>
                    <a:pt x="226" y="1290"/>
                    <a:pt x="302" y="1255"/>
                    <a:pt x="357" y="1201"/>
                  </a:cubicBezTo>
                  <a:cubicBezTo>
                    <a:pt x="384" y="1166"/>
                    <a:pt x="405" y="1132"/>
                    <a:pt x="412" y="1091"/>
                  </a:cubicBezTo>
                  <a:cubicBezTo>
                    <a:pt x="473" y="789"/>
                    <a:pt x="549" y="487"/>
                    <a:pt x="624" y="192"/>
                  </a:cubicBezTo>
                  <a:cubicBezTo>
                    <a:pt x="645" y="151"/>
                    <a:pt x="638" y="103"/>
                    <a:pt x="610" y="62"/>
                  </a:cubicBezTo>
                  <a:cubicBezTo>
                    <a:pt x="583" y="28"/>
                    <a:pt x="542" y="7"/>
                    <a:pt x="501" y="0"/>
                  </a:cubicBezTo>
                  <a:cubicBezTo>
                    <a:pt x="496" y="0"/>
                    <a:pt x="491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8"/>
            <p:cNvSpPr/>
            <p:nvPr/>
          </p:nvSpPr>
          <p:spPr>
            <a:xfrm>
              <a:off x="6137550" y="1215025"/>
              <a:ext cx="11000" cy="32175"/>
            </a:xfrm>
            <a:custGeom>
              <a:avLst/>
              <a:gdLst/>
              <a:ahLst/>
              <a:cxnLst/>
              <a:rect l="l" t="t" r="r" b="b"/>
              <a:pathLst>
                <a:path w="440" h="1287" extrusionOk="0">
                  <a:moveTo>
                    <a:pt x="286" y="1"/>
                  </a:moveTo>
                  <a:cubicBezTo>
                    <a:pt x="278" y="1"/>
                    <a:pt x="269" y="1"/>
                    <a:pt x="261" y="3"/>
                  </a:cubicBezTo>
                  <a:cubicBezTo>
                    <a:pt x="213" y="3"/>
                    <a:pt x="172" y="23"/>
                    <a:pt x="131" y="51"/>
                  </a:cubicBezTo>
                  <a:cubicBezTo>
                    <a:pt x="76" y="92"/>
                    <a:pt x="35" y="153"/>
                    <a:pt x="28" y="222"/>
                  </a:cubicBezTo>
                  <a:cubicBezTo>
                    <a:pt x="7" y="524"/>
                    <a:pt x="0" y="832"/>
                    <a:pt x="0" y="1141"/>
                  </a:cubicBezTo>
                  <a:lnTo>
                    <a:pt x="0" y="1148"/>
                  </a:lnTo>
                  <a:cubicBezTo>
                    <a:pt x="0" y="1175"/>
                    <a:pt x="7" y="1203"/>
                    <a:pt x="21" y="1230"/>
                  </a:cubicBezTo>
                  <a:cubicBezTo>
                    <a:pt x="28" y="1237"/>
                    <a:pt x="35" y="1244"/>
                    <a:pt x="42" y="1251"/>
                  </a:cubicBezTo>
                  <a:cubicBezTo>
                    <a:pt x="76" y="1273"/>
                    <a:pt x="119" y="1287"/>
                    <a:pt x="160" y="1287"/>
                  </a:cubicBezTo>
                  <a:cubicBezTo>
                    <a:pt x="169" y="1287"/>
                    <a:pt x="177" y="1286"/>
                    <a:pt x="186" y="1285"/>
                  </a:cubicBezTo>
                  <a:cubicBezTo>
                    <a:pt x="247" y="1271"/>
                    <a:pt x="309" y="1237"/>
                    <a:pt x="350" y="1189"/>
                  </a:cubicBezTo>
                  <a:cubicBezTo>
                    <a:pt x="391" y="1148"/>
                    <a:pt x="412" y="1100"/>
                    <a:pt x="412" y="1045"/>
                  </a:cubicBezTo>
                  <a:cubicBezTo>
                    <a:pt x="412" y="743"/>
                    <a:pt x="419" y="448"/>
                    <a:pt x="439" y="153"/>
                  </a:cubicBezTo>
                  <a:cubicBezTo>
                    <a:pt x="439" y="112"/>
                    <a:pt x="426" y="71"/>
                    <a:pt x="398" y="37"/>
                  </a:cubicBezTo>
                  <a:cubicBezTo>
                    <a:pt x="370" y="14"/>
                    <a:pt x="327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8"/>
            <p:cNvSpPr/>
            <p:nvPr/>
          </p:nvSpPr>
          <p:spPr>
            <a:xfrm>
              <a:off x="6139950" y="1282125"/>
              <a:ext cx="13750" cy="31500"/>
            </a:xfrm>
            <a:custGeom>
              <a:avLst/>
              <a:gdLst/>
              <a:ahLst/>
              <a:cxnLst/>
              <a:rect l="l" t="t" r="r" b="b"/>
              <a:pathLst>
                <a:path w="550" h="1260" extrusionOk="0">
                  <a:moveTo>
                    <a:pt x="258" y="0"/>
                  </a:moveTo>
                  <a:cubicBezTo>
                    <a:pt x="241" y="0"/>
                    <a:pt x="224" y="2"/>
                    <a:pt x="206" y="7"/>
                  </a:cubicBezTo>
                  <a:cubicBezTo>
                    <a:pt x="172" y="21"/>
                    <a:pt x="138" y="34"/>
                    <a:pt x="110" y="55"/>
                  </a:cubicBezTo>
                  <a:cubicBezTo>
                    <a:pt x="42" y="103"/>
                    <a:pt x="0" y="178"/>
                    <a:pt x="7" y="261"/>
                  </a:cubicBezTo>
                  <a:cubicBezTo>
                    <a:pt x="42" y="549"/>
                    <a:pt x="83" y="843"/>
                    <a:pt x="131" y="1145"/>
                  </a:cubicBezTo>
                  <a:cubicBezTo>
                    <a:pt x="138" y="1166"/>
                    <a:pt x="144" y="1186"/>
                    <a:pt x="158" y="1200"/>
                  </a:cubicBezTo>
                  <a:cubicBezTo>
                    <a:pt x="165" y="1214"/>
                    <a:pt x="179" y="1227"/>
                    <a:pt x="192" y="1234"/>
                  </a:cubicBezTo>
                  <a:cubicBezTo>
                    <a:pt x="222" y="1251"/>
                    <a:pt x="256" y="1260"/>
                    <a:pt x="289" y="1260"/>
                  </a:cubicBezTo>
                  <a:cubicBezTo>
                    <a:pt x="310" y="1260"/>
                    <a:pt x="331" y="1256"/>
                    <a:pt x="350" y="1248"/>
                  </a:cubicBezTo>
                  <a:cubicBezTo>
                    <a:pt x="405" y="1234"/>
                    <a:pt x="446" y="1207"/>
                    <a:pt x="480" y="1166"/>
                  </a:cubicBezTo>
                  <a:cubicBezTo>
                    <a:pt x="528" y="1118"/>
                    <a:pt x="549" y="1056"/>
                    <a:pt x="542" y="994"/>
                  </a:cubicBezTo>
                  <a:cubicBezTo>
                    <a:pt x="494" y="720"/>
                    <a:pt x="453" y="425"/>
                    <a:pt x="419" y="123"/>
                  </a:cubicBezTo>
                  <a:cubicBezTo>
                    <a:pt x="412" y="89"/>
                    <a:pt x="391" y="55"/>
                    <a:pt x="364" y="34"/>
                  </a:cubicBezTo>
                  <a:cubicBezTo>
                    <a:pt x="331" y="11"/>
                    <a:pt x="295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8"/>
            <p:cNvSpPr/>
            <p:nvPr/>
          </p:nvSpPr>
          <p:spPr>
            <a:xfrm>
              <a:off x="6152125" y="1346925"/>
              <a:ext cx="17000" cy="30525"/>
            </a:xfrm>
            <a:custGeom>
              <a:avLst/>
              <a:gdLst/>
              <a:ahLst/>
              <a:cxnLst/>
              <a:rect l="l" t="t" r="r" b="b"/>
              <a:pathLst>
                <a:path w="680" h="1221" extrusionOk="0">
                  <a:moveTo>
                    <a:pt x="271" y="0"/>
                  </a:moveTo>
                  <a:cubicBezTo>
                    <a:pt x="242" y="0"/>
                    <a:pt x="213" y="7"/>
                    <a:pt x="185" y="21"/>
                  </a:cubicBezTo>
                  <a:cubicBezTo>
                    <a:pt x="158" y="28"/>
                    <a:pt x="137" y="41"/>
                    <a:pt x="117" y="55"/>
                  </a:cubicBezTo>
                  <a:cubicBezTo>
                    <a:pt x="41" y="103"/>
                    <a:pt x="0" y="192"/>
                    <a:pt x="14" y="281"/>
                  </a:cubicBezTo>
                  <a:cubicBezTo>
                    <a:pt x="89" y="549"/>
                    <a:pt x="172" y="837"/>
                    <a:pt x="261" y="1125"/>
                  </a:cubicBezTo>
                  <a:lnTo>
                    <a:pt x="261" y="1132"/>
                  </a:lnTo>
                  <a:cubicBezTo>
                    <a:pt x="268" y="1138"/>
                    <a:pt x="275" y="1152"/>
                    <a:pt x="288" y="1159"/>
                  </a:cubicBezTo>
                  <a:cubicBezTo>
                    <a:pt x="295" y="1180"/>
                    <a:pt x="316" y="1193"/>
                    <a:pt x="336" y="1200"/>
                  </a:cubicBezTo>
                  <a:cubicBezTo>
                    <a:pt x="364" y="1214"/>
                    <a:pt x="393" y="1221"/>
                    <a:pt x="422" y="1221"/>
                  </a:cubicBezTo>
                  <a:cubicBezTo>
                    <a:pt x="451" y="1221"/>
                    <a:pt x="480" y="1214"/>
                    <a:pt x="508" y="1200"/>
                  </a:cubicBezTo>
                  <a:cubicBezTo>
                    <a:pt x="549" y="1186"/>
                    <a:pt x="583" y="1159"/>
                    <a:pt x="611" y="1125"/>
                  </a:cubicBezTo>
                  <a:cubicBezTo>
                    <a:pt x="659" y="1077"/>
                    <a:pt x="679" y="1001"/>
                    <a:pt x="666" y="933"/>
                  </a:cubicBezTo>
                  <a:cubicBezTo>
                    <a:pt x="583" y="665"/>
                    <a:pt x="494" y="384"/>
                    <a:pt x="426" y="103"/>
                  </a:cubicBezTo>
                  <a:cubicBezTo>
                    <a:pt x="412" y="69"/>
                    <a:pt x="391" y="34"/>
                    <a:pt x="357" y="21"/>
                  </a:cubicBezTo>
                  <a:cubicBezTo>
                    <a:pt x="329" y="7"/>
                    <a:pt x="300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8"/>
            <p:cNvSpPr/>
            <p:nvPr/>
          </p:nvSpPr>
          <p:spPr>
            <a:xfrm>
              <a:off x="6173200" y="1408500"/>
              <a:ext cx="19750" cy="29300"/>
            </a:xfrm>
            <a:custGeom>
              <a:avLst/>
              <a:gdLst/>
              <a:ahLst/>
              <a:cxnLst/>
              <a:rect l="l" t="t" r="r" b="b"/>
              <a:pathLst>
                <a:path w="790" h="1172" extrusionOk="0">
                  <a:moveTo>
                    <a:pt x="271" y="1"/>
                  </a:moveTo>
                  <a:cubicBezTo>
                    <a:pt x="234" y="1"/>
                    <a:pt x="199" y="10"/>
                    <a:pt x="165" y="26"/>
                  </a:cubicBezTo>
                  <a:cubicBezTo>
                    <a:pt x="152" y="33"/>
                    <a:pt x="138" y="47"/>
                    <a:pt x="124" y="54"/>
                  </a:cubicBezTo>
                  <a:cubicBezTo>
                    <a:pt x="42" y="109"/>
                    <a:pt x="1" y="205"/>
                    <a:pt x="28" y="301"/>
                  </a:cubicBezTo>
                  <a:cubicBezTo>
                    <a:pt x="145" y="575"/>
                    <a:pt x="261" y="842"/>
                    <a:pt x="378" y="1096"/>
                  </a:cubicBezTo>
                  <a:cubicBezTo>
                    <a:pt x="392" y="1124"/>
                    <a:pt x="419" y="1151"/>
                    <a:pt x="453" y="1165"/>
                  </a:cubicBezTo>
                  <a:cubicBezTo>
                    <a:pt x="474" y="1169"/>
                    <a:pt x="495" y="1172"/>
                    <a:pt x="515" y="1172"/>
                  </a:cubicBezTo>
                  <a:cubicBezTo>
                    <a:pt x="556" y="1172"/>
                    <a:pt x="595" y="1163"/>
                    <a:pt x="632" y="1144"/>
                  </a:cubicBezTo>
                  <a:cubicBezTo>
                    <a:pt x="666" y="1124"/>
                    <a:pt x="693" y="1103"/>
                    <a:pt x="721" y="1076"/>
                  </a:cubicBezTo>
                  <a:cubicBezTo>
                    <a:pt x="776" y="1021"/>
                    <a:pt x="789" y="945"/>
                    <a:pt x="762" y="870"/>
                  </a:cubicBezTo>
                  <a:cubicBezTo>
                    <a:pt x="645" y="616"/>
                    <a:pt x="529" y="349"/>
                    <a:pt x="419" y="88"/>
                  </a:cubicBezTo>
                  <a:cubicBezTo>
                    <a:pt x="405" y="54"/>
                    <a:pt x="378" y="26"/>
                    <a:pt x="344" y="13"/>
                  </a:cubicBezTo>
                  <a:cubicBezTo>
                    <a:pt x="319" y="5"/>
                    <a:pt x="295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8"/>
            <p:cNvSpPr/>
            <p:nvPr/>
          </p:nvSpPr>
          <p:spPr>
            <a:xfrm>
              <a:off x="6201500" y="1466450"/>
              <a:ext cx="22300" cy="27875"/>
            </a:xfrm>
            <a:custGeom>
              <a:avLst/>
              <a:gdLst/>
              <a:ahLst/>
              <a:cxnLst/>
              <a:rect l="l" t="t" r="r" b="b"/>
              <a:pathLst>
                <a:path w="892" h="1115" extrusionOk="0">
                  <a:moveTo>
                    <a:pt x="281" y="0"/>
                  </a:moveTo>
                  <a:cubicBezTo>
                    <a:pt x="233" y="0"/>
                    <a:pt x="185" y="15"/>
                    <a:pt x="144" y="40"/>
                  </a:cubicBezTo>
                  <a:lnTo>
                    <a:pt x="124" y="54"/>
                  </a:lnTo>
                  <a:cubicBezTo>
                    <a:pt x="35" y="109"/>
                    <a:pt x="0" y="218"/>
                    <a:pt x="41" y="314"/>
                  </a:cubicBezTo>
                  <a:cubicBezTo>
                    <a:pt x="185" y="568"/>
                    <a:pt x="336" y="815"/>
                    <a:pt x="480" y="1055"/>
                  </a:cubicBezTo>
                  <a:cubicBezTo>
                    <a:pt x="501" y="1082"/>
                    <a:pt x="535" y="1110"/>
                    <a:pt x="576" y="1110"/>
                  </a:cubicBezTo>
                  <a:cubicBezTo>
                    <a:pt x="592" y="1113"/>
                    <a:pt x="608" y="1115"/>
                    <a:pt x="624" y="1115"/>
                  </a:cubicBezTo>
                  <a:cubicBezTo>
                    <a:pt x="672" y="1115"/>
                    <a:pt x="720" y="1100"/>
                    <a:pt x="762" y="1069"/>
                  </a:cubicBezTo>
                  <a:cubicBezTo>
                    <a:pt x="782" y="1055"/>
                    <a:pt x="796" y="1041"/>
                    <a:pt x="816" y="1021"/>
                  </a:cubicBezTo>
                  <a:cubicBezTo>
                    <a:pt x="871" y="966"/>
                    <a:pt x="892" y="877"/>
                    <a:pt x="851" y="801"/>
                  </a:cubicBezTo>
                  <a:cubicBezTo>
                    <a:pt x="700" y="561"/>
                    <a:pt x="556" y="314"/>
                    <a:pt x="412" y="67"/>
                  </a:cubicBezTo>
                  <a:cubicBezTo>
                    <a:pt x="398" y="40"/>
                    <a:pt x="364" y="13"/>
                    <a:pt x="329" y="6"/>
                  </a:cubicBezTo>
                  <a:cubicBezTo>
                    <a:pt x="314" y="2"/>
                    <a:pt x="297" y="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8"/>
            <p:cNvSpPr/>
            <p:nvPr/>
          </p:nvSpPr>
          <p:spPr>
            <a:xfrm>
              <a:off x="6237325" y="1519850"/>
              <a:ext cx="24550" cy="26275"/>
            </a:xfrm>
            <a:custGeom>
              <a:avLst/>
              <a:gdLst/>
              <a:ahLst/>
              <a:cxnLst/>
              <a:rect l="l" t="t" r="r" b="b"/>
              <a:pathLst>
                <a:path w="982" h="1051" extrusionOk="0">
                  <a:moveTo>
                    <a:pt x="269" y="1"/>
                  </a:moveTo>
                  <a:cubicBezTo>
                    <a:pt x="218" y="1"/>
                    <a:pt x="162" y="20"/>
                    <a:pt x="110" y="57"/>
                  </a:cubicBezTo>
                  <a:cubicBezTo>
                    <a:pt x="55" y="98"/>
                    <a:pt x="21" y="153"/>
                    <a:pt x="7" y="215"/>
                  </a:cubicBezTo>
                  <a:cubicBezTo>
                    <a:pt x="1" y="256"/>
                    <a:pt x="14" y="297"/>
                    <a:pt x="35" y="332"/>
                  </a:cubicBezTo>
                  <a:cubicBezTo>
                    <a:pt x="206" y="551"/>
                    <a:pt x="391" y="777"/>
                    <a:pt x="577" y="997"/>
                  </a:cubicBezTo>
                  <a:cubicBezTo>
                    <a:pt x="616" y="1033"/>
                    <a:pt x="665" y="1050"/>
                    <a:pt x="714" y="1050"/>
                  </a:cubicBezTo>
                  <a:cubicBezTo>
                    <a:pt x="767" y="1050"/>
                    <a:pt x="822" y="1029"/>
                    <a:pt x="865" y="990"/>
                  </a:cubicBezTo>
                  <a:cubicBezTo>
                    <a:pt x="878" y="976"/>
                    <a:pt x="892" y="969"/>
                    <a:pt x="899" y="956"/>
                  </a:cubicBezTo>
                  <a:cubicBezTo>
                    <a:pt x="967" y="894"/>
                    <a:pt x="981" y="791"/>
                    <a:pt x="926" y="716"/>
                  </a:cubicBezTo>
                  <a:cubicBezTo>
                    <a:pt x="748" y="503"/>
                    <a:pt x="570" y="284"/>
                    <a:pt x="391" y="57"/>
                  </a:cubicBezTo>
                  <a:cubicBezTo>
                    <a:pt x="364" y="20"/>
                    <a:pt x="319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8"/>
            <p:cNvSpPr/>
            <p:nvPr/>
          </p:nvSpPr>
          <p:spPr>
            <a:xfrm>
              <a:off x="6280175" y="1567875"/>
              <a:ext cx="26600" cy="24325"/>
            </a:xfrm>
            <a:custGeom>
              <a:avLst/>
              <a:gdLst/>
              <a:ahLst/>
              <a:cxnLst/>
              <a:rect l="l" t="t" r="r" b="b"/>
              <a:pathLst>
                <a:path w="1064" h="973" extrusionOk="0">
                  <a:moveTo>
                    <a:pt x="253" y="0"/>
                  </a:moveTo>
                  <a:cubicBezTo>
                    <a:pt x="202" y="0"/>
                    <a:pt x="151" y="19"/>
                    <a:pt x="111" y="56"/>
                  </a:cubicBezTo>
                  <a:cubicBezTo>
                    <a:pt x="104" y="63"/>
                    <a:pt x="90" y="70"/>
                    <a:pt x="83" y="77"/>
                  </a:cubicBezTo>
                  <a:cubicBezTo>
                    <a:pt x="35" y="118"/>
                    <a:pt x="8" y="180"/>
                    <a:pt x="8" y="242"/>
                  </a:cubicBezTo>
                  <a:cubicBezTo>
                    <a:pt x="1" y="269"/>
                    <a:pt x="15" y="303"/>
                    <a:pt x="28" y="324"/>
                  </a:cubicBezTo>
                  <a:cubicBezTo>
                    <a:pt x="35" y="331"/>
                    <a:pt x="42" y="338"/>
                    <a:pt x="42" y="344"/>
                  </a:cubicBezTo>
                  <a:cubicBezTo>
                    <a:pt x="255" y="543"/>
                    <a:pt x="460" y="742"/>
                    <a:pt x="680" y="934"/>
                  </a:cubicBezTo>
                  <a:cubicBezTo>
                    <a:pt x="716" y="959"/>
                    <a:pt x="759" y="972"/>
                    <a:pt x="801" y="972"/>
                  </a:cubicBezTo>
                  <a:cubicBezTo>
                    <a:pt x="862" y="972"/>
                    <a:pt x="923" y="946"/>
                    <a:pt x="968" y="893"/>
                  </a:cubicBezTo>
                  <a:lnTo>
                    <a:pt x="988" y="879"/>
                  </a:lnTo>
                  <a:cubicBezTo>
                    <a:pt x="1057" y="811"/>
                    <a:pt x="1064" y="701"/>
                    <a:pt x="1002" y="632"/>
                  </a:cubicBezTo>
                  <a:cubicBezTo>
                    <a:pt x="796" y="440"/>
                    <a:pt x="584" y="248"/>
                    <a:pt x="378" y="43"/>
                  </a:cubicBezTo>
                  <a:cubicBezTo>
                    <a:pt x="340" y="14"/>
                    <a:pt x="297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8"/>
            <p:cNvSpPr/>
            <p:nvPr/>
          </p:nvSpPr>
          <p:spPr>
            <a:xfrm>
              <a:off x="6329225" y="1609975"/>
              <a:ext cx="28300" cy="22100"/>
            </a:xfrm>
            <a:custGeom>
              <a:avLst/>
              <a:gdLst/>
              <a:ahLst/>
              <a:cxnLst/>
              <a:rect l="l" t="t" r="r" b="b"/>
              <a:pathLst>
                <a:path w="1132" h="884" extrusionOk="0">
                  <a:moveTo>
                    <a:pt x="255" y="0"/>
                  </a:moveTo>
                  <a:cubicBezTo>
                    <a:pt x="204" y="0"/>
                    <a:pt x="152" y="18"/>
                    <a:pt x="110" y="53"/>
                  </a:cubicBezTo>
                  <a:cubicBezTo>
                    <a:pt x="96" y="66"/>
                    <a:pt x="83" y="80"/>
                    <a:pt x="69" y="94"/>
                  </a:cubicBezTo>
                  <a:cubicBezTo>
                    <a:pt x="28" y="135"/>
                    <a:pt x="0" y="197"/>
                    <a:pt x="7" y="258"/>
                  </a:cubicBezTo>
                  <a:cubicBezTo>
                    <a:pt x="7" y="279"/>
                    <a:pt x="21" y="306"/>
                    <a:pt x="35" y="327"/>
                  </a:cubicBezTo>
                  <a:cubicBezTo>
                    <a:pt x="41" y="334"/>
                    <a:pt x="48" y="341"/>
                    <a:pt x="62" y="347"/>
                  </a:cubicBezTo>
                  <a:cubicBezTo>
                    <a:pt x="309" y="533"/>
                    <a:pt x="542" y="704"/>
                    <a:pt x="768" y="855"/>
                  </a:cubicBezTo>
                  <a:cubicBezTo>
                    <a:pt x="805" y="874"/>
                    <a:pt x="843" y="883"/>
                    <a:pt x="880" y="883"/>
                  </a:cubicBezTo>
                  <a:cubicBezTo>
                    <a:pt x="949" y="883"/>
                    <a:pt x="1014" y="853"/>
                    <a:pt x="1063" y="800"/>
                  </a:cubicBezTo>
                  <a:lnTo>
                    <a:pt x="1070" y="786"/>
                  </a:lnTo>
                  <a:cubicBezTo>
                    <a:pt x="1111" y="738"/>
                    <a:pt x="1132" y="683"/>
                    <a:pt x="1125" y="622"/>
                  </a:cubicBezTo>
                  <a:cubicBezTo>
                    <a:pt x="1118" y="587"/>
                    <a:pt x="1097" y="553"/>
                    <a:pt x="1070" y="533"/>
                  </a:cubicBezTo>
                  <a:cubicBezTo>
                    <a:pt x="823" y="361"/>
                    <a:pt x="597" y="203"/>
                    <a:pt x="391" y="46"/>
                  </a:cubicBezTo>
                  <a:lnTo>
                    <a:pt x="371" y="32"/>
                  </a:ln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8"/>
            <p:cNvSpPr/>
            <p:nvPr/>
          </p:nvSpPr>
          <p:spPr>
            <a:xfrm>
              <a:off x="6383900" y="1645725"/>
              <a:ext cx="30025" cy="19950"/>
            </a:xfrm>
            <a:custGeom>
              <a:avLst/>
              <a:gdLst/>
              <a:ahLst/>
              <a:cxnLst/>
              <a:rect l="l" t="t" r="r" b="b"/>
              <a:pathLst>
                <a:path w="1201" h="798" extrusionOk="0">
                  <a:moveTo>
                    <a:pt x="252" y="1"/>
                  </a:moveTo>
                  <a:cubicBezTo>
                    <a:pt x="202" y="1"/>
                    <a:pt x="152" y="18"/>
                    <a:pt x="111" y="56"/>
                  </a:cubicBezTo>
                  <a:cubicBezTo>
                    <a:pt x="83" y="70"/>
                    <a:pt x="63" y="90"/>
                    <a:pt x="49" y="118"/>
                  </a:cubicBezTo>
                  <a:cubicBezTo>
                    <a:pt x="15" y="159"/>
                    <a:pt x="1" y="220"/>
                    <a:pt x="8" y="275"/>
                  </a:cubicBezTo>
                  <a:cubicBezTo>
                    <a:pt x="15" y="289"/>
                    <a:pt x="21" y="310"/>
                    <a:pt x="35" y="323"/>
                  </a:cubicBezTo>
                  <a:cubicBezTo>
                    <a:pt x="42" y="337"/>
                    <a:pt x="56" y="351"/>
                    <a:pt x="76" y="364"/>
                  </a:cubicBezTo>
                  <a:cubicBezTo>
                    <a:pt x="330" y="508"/>
                    <a:pt x="597" y="652"/>
                    <a:pt x="858" y="783"/>
                  </a:cubicBezTo>
                  <a:cubicBezTo>
                    <a:pt x="885" y="792"/>
                    <a:pt x="914" y="797"/>
                    <a:pt x="943" y="797"/>
                  </a:cubicBezTo>
                  <a:cubicBezTo>
                    <a:pt x="1015" y="797"/>
                    <a:pt x="1088" y="766"/>
                    <a:pt x="1132" y="707"/>
                  </a:cubicBezTo>
                  <a:cubicBezTo>
                    <a:pt x="1139" y="694"/>
                    <a:pt x="1146" y="687"/>
                    <a:pt x="1153" y="680"/>
                  </a:cubicBezTo>
                  <a:cubicBezTo>
                    <a:pt x="1187" y="632"/>
                    <a:pt x="1201" y="577"/>
                    <a:pt x="1187" y="522"/>
                  </a:cubicBezTo>
                  <a:cubicBezTo>
                    <a:pt x="1180" y="481"/>
                    <a:pt x="1153" y="454"/>
                    <a:pt x="1119" y="433"/>
                  </a:cubicBezTo>
                  <a:cubicBezTo>
                    <a:pt x="844" y="296"/>
                    <a:pt x="591" y="152"/>
                    <a:pt x="351" y="22"/>
                  </a:cubicBezTo>
                  <a:cubicBezTo>
                    <a:pt x="318" y="8"/>
                    <a:pt x="285" y="1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8"/>
            <p:cNvSpPr/>
            <p:nvPr/>
          </p:nvSpPr>
          <p:spPr>
            <a:xfrm>
              <a:off x="6443225" y="1674700"/>
              <a:ext cx="31575" cy="17675"/>
            </a:xfrm>
            <a:custGeom>
              <a:avLst/>
              <a:gdLst/>
              <a:ahLst/>
              <a:cxnLst/>
              <a:rect l="l" t="t" r="r" b="b"/>
              <a:pathLst>
                <a:path w="1263" h="707" extrusionOk="0">
                  <a:moveTo>
                    <a:pt x="258" y="1"/>
                  </a:moveTo>
                  <a:cubicBezTo>
                    <a:pt x="205" y="1"/>
                    <a:pt x="151" y="19"/>
                    <a:pt x="110" y="56"/>
                  </a:cubicBezTo>
                  <a:cubicBezTo>
                    <a:pt x="83" y="76"/>
                    <a:pt x="55" y="104"/>
                    <a:pt x="35" y="138"/>
                  </a:cubicBezTo>
                  <a:cubicBezTo>
                    <a:pt x="7" y="186"/>
                    <a:pt x="1" y="241"/>
                    <a:pt x="14" y="289"/>
                  </a:cubicBezTo>
                  <a:cubicBezTo>
                    <a:pt x="28" y="330"/>
                    <a:pt x="62" y="357"/>
                    <a:pt x="97" y="371"/>
                  </a:cubicBezTo>
                  <a:cubicBezTo>
                    <a:pt x="385" y="488"/>
                    <a:pt x="666" y="597"/>
                    <a:pt x="933" y="700"/>
                  </a:cubicBezTo>
                  <a:cubicBezTo>
                    <a:pt x="954" y="705"/>
                    <a:pt x="975" y="707"/>
                    <a:pt x="995" y="707"/>
                  </a:cubicBezTo>
                  <a:cubicBezTo>
                    <a:pt x="1071" y="707"/>
                    <a:pt x="1145" y="677"/>
                    <a:pt x="1194" y="618"/>
                  </a:cubicBezTo>
                  <a:cubicBezTo>
                    <a:pt x="1208" y="604"/>
                    <a:pt x="1221" y="584"/>
                    <a:pt x="1228" y="563"/>
                  </a:cubicBezTo>
                  <a:cubicBezTo>
                    <a:pt x="1256" y="522"/>
                    <a:pt x="1262" y="467"/>
                    <a:pt x="1249" y="419"/>
                  </a:cubicBezTo>
                  <a:cubicBezTo>
                    <a:pt x="1228" y="378"/>
                    <a:pt x="1201" y="351"/>
                    <a:pt x="1159" y="337"/>
                  </a:cubicBezTo>
                  <a:cubicBezTo>
                    <a:pt x="892" y="241"/>
                    <a:pt x="611" y="131"/>
                    <a:pt x="337" y="15"/>
                  </a:cubicBezTo>
                  <a:cubicBezTo>
                    <a:pt x="311" y="5"/>
                    <a:pt x="285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89" y="0"/>
            <a:ext cx="9142221" cy="5142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9"/>
          <p:cNvSpPr/>
          <p:nvPr/>
        </p:nvSpPr>
        <p:spPr>
          <a:xfrm>
            <a:off x="172725" y="171900"/>
            <a:ext cx="8798400" cy="4799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9"/>
          <p:cNvSpPr/>
          <p:nvPr/>
        </p:nvSpPr>
        <p:spPr>
          <a:xfrm rot="10800000">
            <a:off x="-288841" y="4699606"/>
            <a:ext cx="1002066" cy="1200401"/>
          </a:xfrm>
          <a:custGeom>
            <a:avLst/>
            <a:gdLst/>
            <a:ahLst/>
            <a:cxnLst/>
            <a:rect l="l" t="t" r="r" b="b"/>
            <a:pathLst>
              <a:path w="174424" h="208947" extrusionOk="0">
                <a:moveTo>
                  <a:pt x="126734" y="3545"/>
                </a:moveTo>
                <a:cubicBezTo>
                  <a:pt x="126740" y="3545"/>
                  <a:pt x="126698" y="3567"/>
                  <a:pt x="126566" y="3624"/>
                </a:cubicBezTo>
                <a:cubicBezTo>
                  <a:pt x="126646" y="3578"/>
                  <a:pt x="126726" y="3545"/>
                  <a:pt x="126734" y="3545"/>
                </a:cubicBezTo>
                <a:close/>
                <a:moveTo>
                  <a:pt x="103176" y="84151"/>
                </a:moveTo>
                <a:lnTo>
                  <a:pt x="103176" y="84151"/>
                </a:lnTo>
                <a:cubicBezTo>
                  <a:pt x="103181" y="84151"/>
                  <a:pt x="103163" y="84254"/>
                  <a:pt x="103178" y="84345"/>
                </a:cubicBezTo>
                <a:cubicBezTo>
                  <a:pt x="103158" y="84303"/>
                  <a:pt x="103158" y="84241"/>
                  <a:pt x="103158" y="84199"/>
                </a:cubicBezTo>
                <a:cubicBezTo>
                  <a:pt x="103169" y="84165"/>
                  <a:pt x="103174" y="84151"/>
                  <a:pt x="103176" y="84151"/>
                </a:cubicBezTo>
                <a:close/>
                <a:moveTo>
                  <a:pt x="56590" y="138891"/>
                </a:moveTo>
                <a:cubicBezTo>
                  <a:pt x="56548" y="139015"/>
                  <a:pt x="56487" y="139139"/>
                  <a:pt x="56445" y="139242"/>
                </a:cubicBezTo>
                <a:lnTo>
                  <a:pt x="56424" y="139242"/>
                </a:lnTo>
                <a:cubicBezTo>
                  <a:pt x="56486" y="139139"/>
                  <a:pt x="56548" y="139015"/>
                  <a:pt x="56590" y="138891"/>
                </a:cubicBezTo>
                <a:close/>
                <a:moveTo>
                  <a:pt x="124942" y="0"/>
                </a:moveTo>
                <a:lnTo>
                  <a:pt x="124942" y="0"/>
                </a:lnTo>
                <a:cubicBezTo>
                  <a:pt x="125983" y="2041"/>
                  <a:pt x="125920" y="4040"/>
                  <a:pt x="126795" y="6102"/>
                </a:cubicBezTo>
                <a:cubicBezTo>
                  <a:pt x="130627" y="18952"/>
                  <a:pt x="130065" y="30968"/>
                  <a:pt x="129023" y="45005"/>
                </a:cubicBezTo>
                <a:cubicBezTo>
                  <a:pt x="128190" y="49170"/>
                  <a:pt x="132918" y="52356"/>
                  <a:pt x="128628" y="54980"/>
                </a:cubicBezTo>
                <a:cubicBezTo>
                  <a:pt x="126358" y="56334"/>
                  <a:pt x="124754" y="60437"/>
                  <a:pt x="122088" y="60458"/>
                </a:cubicBezTo>
                <a:cubicBezTo>
                  <a:pt x="113508" y="46254"/>
                  <a:pt x="102075" y="15036"/>
                  <a:pt x="84727" y="12912"/>
                </a:cubicBezTo>
                <a:cubicBezTo>
                  <a:pt x="84471" y="12815"/>
                  <a:pt x="84244" y="12785"/>
                  <a:pt x="84032" y="12785"/>
                </a:cubicBezTo>
                <a:cubicBezTo>
                  <a:pt x="83689" y="12785"/>
                  <a:pt x="83382" y="12864"/>
                  <a:pt x="83049" y="12864"/>
                </a:cubicBezTo>
                <a:cubicBezTo>
                  <a:pt x="82834" y="12864"/>
                  <a:pt x="82608" y="12831"/>
                  <a:pt x="82353" y="12725"/>
                </a:cubicBezTo>
                <a:cubicBezTo>
                  <a:pt x="82209" y="12672"/>
                  <a:pt x="82065" y="12538"/>
                  <a:pt x="81921" y="12538"/>
                </a:cubicBezTo>
                <a:cubicBezTo>
                  <a:pt x="81836" y="12538"/>
                  <a:pt x="81751" y="12585"/>
                  <a:pt x="81665" y="12725"/>
                </a:cubicBezTo>
                <a:cubicBezTo>
                  <a:pt x="81603" y="12812"/>
                  <a:pt x="81526" y="12929"/>
                  <a:pt x="81465" y="12929"/>
                </a:cubicBezTo>
                <a:cubicBezTo>
                  <a:pt x="81424" y="12929"/>
                  <a:pt x="81391" y="12876"/>
                  <a:pt x="81374" y="12725"/>
                </a:cubicBezTo>
                <a:cubicBezTo>
                  <a:pt x="81314" y="12409"/>
                  <a:pt x="81245" y="12321"/>
                  <a:pt x="81160" y="12321"/>
                </a:cubicBezTo>
                <a:cubicBezTo>
                  <a:pt x="81053" y="12321"/>
                  <a:pt x="80920" y="12460"/>
                  <a:pt x="80742" y="12460"/>
                </a:cubicBezTo>
                <a:cubicBezTo>
                  <a:pt x="80669" y="12460"/>
                  <a:pt x="80588" y="12436"/>
                  <a:pt x="80499" y="12371"/>
                </a:cubicBezTo>
                <a:cubicBezTo>
                  <a:pt x="79818" y="12234"/>
                  <a:pt x="79319" y="11590"/>
                  <a:pt x="78663" y="11590"/>
                </a:cubicBezTo>
                <a:cubicBezTo>
                  <a:pt x="78616" y="11590"/>
                  <a:pt x="78569" y="11593"/>
                  <a:pt x="78521" y="11600"/>
                </a:cubicBezTo>
                <a:cubicBezTo>
                  <a:pt x="77667" y="11642"/>
                  <a:pt x="75043" y="11600"/>
                  <a:pt x="74959" y="12246"/>
                </a:cubicBezTo>
                <a:cubicBezTo>
                  <a:pt x="83144" y="17827"/>
                  <a:pt x="97618" y="31614"/>
                  <a:pt x="101554" y="45671"/>
                </a:cubicBezTo>
                <a:cubicBezTo>
                  <a:pt x="103491" y="53939"/>
                  <a:pt x="112425" y="59833"/>
                  <a:pt x="117777" y="64977"/>
                </a:cubicBezTo>
                <a:cubicBezTo>
                  <a:pt x="116226" y="65530"/>
                  <a:pt x="114748" y="65780"/>
                  <a:pt x="113326" y="65780"/>
                </a:cubicBezTo>
                <a:cubicBezTo>
                  <a:pt x="100025" y="65780"/>
                  <a:pt x="91791" y="43893"/>
                  <a:pt x="77032" y="43893"/>
                </a:cubicBezTo>
                <a:cubicBezTo>
                  <a:pt x="75138" y="43893"/>
                  <a:pt x="73136" y="44254"/>
                  <a:pt x="71003" y="45067"/>
                </a:cubicBezTo>
                <a:cubicBezTo>
                  <a:pt x="67316" y="45671"/>
                  <a:pt x="63755" y="47108"/>
                  <a:pt x="59965" y="47650"/>
                </a:cubicBezTo>
                <a:cubicBezTo>
                  <a:pt x="59841" y="47638"/>
                  <a:pt x="59719" y="47633"/>
                  <a:pt x="59596" y="47633"/>
                </a:cubicBezTo>
                <a:cubicBezTo>
                  <a:pt x="58171" y="47633"/>
                  <a:pt x="56808" y="48367"/>
                  <a:pt x="55217" y="48712"/>
                </a:cubicBezTo>
                <a:cubicBezTo>
                  <a:pt x="53301" y="50107"/>
                  <a:pt x="50906" y="48733"/>
                  <a:pt x="49219" y="50190"/>
                </a:cubicBezTo>
                <a:cubicBezTo>
                  <a:pt x="49805" y="50501"/>
                  <a:pt x="50266" y="50588"/>
                  <a:pt x="50681" y="50588"/>
                </a:cubicBezTo>
                <a:cubicBezTo>
                  <a:pt x="51203" y="50588"/>
                  <a:pt x="51654" y="50451"/>
                  <a:pt x="52193" y="50451"/>
                </a:cubicBezTo>
                <a:cubicBezTo>
                  <a:pt x="53036" y="50451"/>
                  <a:pt x="54096" y="50785"/>
                  <a:pt x="55987" y="52502"/>
                </a:cubicBezTo>
                <a:cubicBezTo>
                  <a:pt x="56659" y="52459"/>
                  <a:pt x="57325" y="52439"/>
                  <a:pt x="57984" y="52439"/>
                </a:cubicBezTo>
                <a:cubicBezTo>
                  <a:pt x="76670" y="52439"/>
                  <a:pt x="90613" y="69057"/>
                  <a:pt x="106906" y="75494"/>
                </a:cubicBezTo>
                <a:cubicBezTo>
                  <a:pt x="105684" y="78314"/>
                  <a:pt x="104044" y="79407"/>
                  <a:pt x="102031" y="79407"/>
                </a:cubicBezTo>
                <a:cubicBezTo>
                  <a:pt x="95080" y="79407"/>
                  <a:pt x="83686" y="66369"/>
                  <a:pt x="69738" y="66369"/>
                </a:cubicBezTo>
                <a:cubicBezTo>
                  <a:pt x="66248" y="66369"/>
                  <a:pt x="62599" y="67185"/>
                  <a:pt x="58819" y="69225"/>
                </a:cubicBezTo>
                <a:cubicBezTo>
                  <a:pt x="58587" y="69218"/>
                  <a:pt x="58357" y="69215"/>
                  <a:pt x="58128" y="69215"/>
                </a:cubicBezTo>
                <a:cubicBezTo>
                  <a:pt x="47502" y="69215"/>
                  <a:pt x="40989" y="76717"/>
                  <a:pt x="34037" y="84220"/>
                </a:cubicBezTo>
                <a:cubicBezTo>
                  <a:pt x="33099" y="84709"/>
                  <a:pt x="33454" y="85001"/>
                  <a:pt x="34102" y="85001"/>
                </a:cubicBezTo>
                <a:cubicBezTo>
                  <a:pt x="34750" y="85001"/>
                  <a:pt x="35692" y="84709"/>
                  <a:pt x="35932" y="84032"/>
                </a:cubicBezTo>
                <a:cubicBezTo>
                  <a:pt x="37140" y="83137"/>
                  <a:pt x="38389" y="82908"/>
                  <a:pt x="39431" y="81783"/>
                </a:cubicBezTo>
                <a:cubicBezTo>
                  <a:pt x="46037" y="76913"/>
                  <a:pt x="51859" y="75071"/>
                  <a:pt x="57411" y="75071"/>
                </a:cubicBezTo>
                <a:cubicBezTo>
                  <a:pt x="66982" y="75071"/>
                  <a:pt x="75747" y="80544"/>
                  <a:pt x="86330" y="85407"/>
                </a:cubicBezTo>
                <a:cubicBezTo>
                  <a:pt x="86561" y="85710"/>
                  <a:pt x="86936" y="85796"/>
                  <a:pt x="87378" y="85796"/>
                </a:cubicBezTo>
                <a:cubicBezTo>
                  <a:pt x="87961" y="85796"/>
                  <a:pt x="88661" y="85646"/>
                  <a:pt x="89303" y="85646"/>
                </a:cubicBezTo>
                <a:cubicBezTo>
                  <a:pt x="89711" y="85646"/>
                  <a:pt x="90096" y="85707"/>
                  <a:pt x="90412" y="85907"/>
                </a:cubicBezTo>
                <a:cubicBezTo>
                  <a:pt x="91563" y="86482"/>
                  <a:pt x="92854" y="86619"/>
                  <a:pt x="94137" y="86619"/>
                </a:cubicBezTo>
                <a:cubicBezTo>
                  <a:pt x="95176" y="86619"/>
                  <a:pt x="96210" y="86529"/>
                  <a:pt x="97160" y="86511"/>
                </a:cubicBezTo>
                <a:lnTo>
                  <a:pt x="97160" y="86511"/>
                </a:lnTo>
                <a:cubicBezTo>
                  <a:pt x="95899" y="87952"/>
                  <a:pt x="94292" y="90585"/>
                  <a:pt x="92191" y="90585"/>
                </a:cubicBezTo>
                <a:cubicBezTo>
                  <a:pt x="92106" y="90585"/>
                  <a:pt x="92019" y="90581"/>
                  <a:pt x="91933" y="90572"/>
                </a:cubicBezTo>
                <a:cubicBezTo>
                  <a:pt x="89889" y="90798"/>
                  <a:pt x="87977" y="90897"/>
                  <a:pt x="86179" y="90897"/>
                </a:cubicBezTo>
                <a:cubicBezTo>
                  <a:pt x="73841" y="90897"/>
                  <a:pt x="66849" y="86250"/>
                  <a:pt x="59184" y="86250"/>
                </a:cubicBezTo>
                <a:cubicBezTo>
                  <a:pt x="53874" y="86250"/>
                  <a:pt x="48241" y="88479"/>
                  <a:pt x="40284" y="96028"/>
                </a:cubicBezTo>
                <a:cubicBezTo>
                  <a:pt x="36327" y="97028"/>
                  <a:pt x="33891" y="101839"/>
                  <a:pt x="29788" y="102463"/>
                </a:cubicBezTo>
                <a:cubicBezTo>
                  <a:pt x="29568" y="102432"/>
                  <a:pt x="29346" y="102417"/>
                  <a:pt x="29128" y="102417"/>
                </a:cubicBezTo>
                <a:cubicBezTo>
                  <a:pt x="27355" y="102417"/>
                  <a:pt x="25856" y="103359"/>
                  <a:pt x="27496" y="103359"/>
                </a:cubicBezTo>
                <a:cubicBezTo>
                  <a:pt x="27763" y="103359"/>
                  <a:pt x="28114" y="103334"/>
                  <a:pt x="28559" y="103276"/>
                </a:cubicBezTo>
                <a:cubicBezTo>
                  <a:pt x="29503" y="103471"/>
                  <a:pt x="30344" y="103562"/>
                  <a:pt x="31112" y="103562"/>
                </a:cubicBezTo>
                <a:cubicBezTo>
                  <a:pt x="34748" y="103562"/>
                  <a:pt x="36714" y="101532"/>
                  <a:pt x="39930" y="99090"/>
                </a:cubicBezTo>
                <a:cubicBezTo>
                  <a:pt x="44128" y="96553"/>
                  <a:pt x="48095" y="95651"/>
                  <a:pt x="51930" y="95651"/>
                </a:cubicBezTo>
                <a:cubicBezTo>
                  <a:pt x="61352" y="95651"/>
                  <a:pt x="69976" y="101093"/>
                  <a:pt x="79257" y="101093"/>
                </a:cubicBezTo>
                <a:cubicBezTo>
                  <a:pt x="80742" y="101093"/>
                  <a:pt x="82244" y="100954"/>
                  <a:pt x="83769" y="100631"/>
                </a:cubicBezTo>
                <a:lnTo>
                  <a:pt x="83769" y="100631"/>
                </a:lnTo>
                <a:cubicBezTo>
                  <a:pt x="80693" y="105801"/>
                  <a:pt x="77840" y="107494"/>
                  <a:pt x="74804" y="107494"/>
                </a:cubicBezTo>
                <a:cubicBezTo>
                  <a:pt x="69039" y="107494"/>
                  <a:pt x="62618" y="101384"/>
                  <a:pt x="52768" y="101384"/>
                </a:cubicBezTo>
                <a:cubicBezTo>
                  <a:pt x="48774" y="101384"/>
                  <a:pt x="44216" y="102389"/>
                  <a:pt x="38910" y="105212"/>
                </a:cubicBezTo>
                <a:cubicBezTo>
                  <a:pt x="30829" y="108607"/>
                  <a:pt x="25644" y="112835"/>
                  <a:pt x="15960" y="113001"/>
                </a:cubicBezTo>
                <a:cubicBezTo>
                  <a:pt x="15852" y="112904"/>
                  <a:pt x="15763" y="112868"/>
                  <a:pt x="15684" y="112868"/>
                </a:cubicBezTo>
                <a:cubicBezTo>
                  <a:pt x="15471" y="112868"/>
                  <a:pt x="15325" y="113122"/>
                  <a:pt x="15060" y="113122"/>
                </a:cubicBezTo>
                <a:cubicBezTo>
                  <a:pt x="15022" y="113122"/>
                  <a:pt x="14982" y="113117"/>
                  <a:pt x="14939" y="113105"/>
                </a:cubicBezTo>
                <a:cubicBezTo>
                  <a:pt x="14955" y="112895"/>
                  <a:pt x="14913" y="112824"/>
                  <a:pt x="14840" y="112824"/>
                </a:cubicBezTo>
                <a:cubicBezTo>
                  <a:pt x="14687" y="112824"/>
                  <a:pt x="14397" y="113135"/>
                  <a:pt x="14205" y="113135"/>
                </a:cubicBezTo>
                <a:cubicBezTo>
                  <a:pt x="14116" y="113135"/>
                  <a:pt x="14048" y="113069"/>
                  <a:pt x="14023" y="112876"/>
                </a:cubicBezTo>
                <a:cubicBezTo>
                  <a:pt x="13346" y="113187"/>
                  <a:pt x="12630" y="113324"/>
                  <a:pt x="11894" y="113324"/>
                </a:cubicBezTo>
                <a:cubicBezTo>
                  <a:pt x="6610" y="113324"/>
                  <a:pt x="288" y="106291"/>
                  <a:pt x="36" y="106291"/>
                </a:cubicBezTo>
                <a:cubicBezTo>
                  <a:pt x="1" y="106291"/>
                  <a:pt x="82" y="106426"/>
                  <a:pt x="299" y="106733"/>
                </a:cubicBezTo>
                <a:cubicBezTo>
                  <a:pt x="5779" y="115796"/>
                  <a:pt x="13801" y="118602"/>
                  <a:pt x="22520" y="118602"/>
                </a:cubicBezTo>
                <a:cubicBezTo>
                  <a:pt x="31593" y="118602"/>
                  <a:pt x="41420" y="115564"/>
                  <a:pt x="49927" y="113376"/>
                </a:cubicBezTo>
                <a:lnTo>
                  <a:pt x="49927" y="113376"/>
                </a:lnTo>
                <a:cubicBezTo>
                  <a:pt x="49636" y="113573"/>
                  <a:pt x="49669" y="113657"/>
                  <a:pt x="49842" y="113657"/>
                </a:cubicBezTo>
                <a:cubicBezTo>
                  <a:pt x="50129" y="113657"/>
                  <a:pt x="50797" y="113429"/>
                  <a:pt x="51031" y="113105"/>
                </a:cubicBezTo>
                <a:cubicBezTo>
                  <a:pt x="51400" y="113265"/>
                  <a:pt x="51798" y="113322"/>
                  <a:pt x="52219" y="113322"/>
                </a:cubicBezTo>
                <a:cubicBezTo>
                  <a:pt x="53341" y="113322"/>
                  <a:pt x="54629" y="112910"/>
                  <a:pt x="55993" y="112910"/>
                </a:cubicBezTo>
                <a:cubicBezTo>
                  <a:pt x="56191" y="112910"/>
                  <a:pt x="56390" y="112919"/>
                  <a:pt x="56591" y="112939"/>
                </a:cubicBezTo>
                <a:cubicBezTo>
                  <a:pt x="56867" y="112894"/>
                  <a:pt x="57144" y="112875"/>
                  <a:pt x="57422" y="112875"/>
                </a:cubicBezTo>
                <a:cubicBezTo>
                  <a:pt x="58967" y="112875"/>
                  <a:pt x="60536" y="113461"/>
                  <a:pt x="62008" y="113461"/>
                </a:cubicBezTo>
                <a:cubicBezTo>
                  <a:pt x="62491" y="113461"/>
                  <a:pt x="62964" y="113398"/>
                  <a:pt x="63422" y="113230"/>
                </a:cubicBezTo>
                <a:cubicBezTo>
                  <a:pt x="64913" y="113547"/>
                  <a:pt x="66280" y="113622"/>
                  <a:pt x="67437" y="113622"/>
                </a:cubicBezTo>
                <a:cubicBezTo>
                  <a:pt x="68483" y="113622"/>
                  <a:pt x="69359" y="113561"/>
                  <a:pt x="70002" y="113561"/>
                </a:cubicBezTo>
                <a:cubicBezTo>
                  <a:pt x="72016" y="113561"/>
                  <a:pt x="71746" y="114163"/>
                  <a:pt x="67275" y="119145"/>
                </a:cubicBezTo>
                <a:cubicBezTo>
                  <a:pt x="65068" y="120665"/>
                  <a:pt x="64657" y="121028"/>
                  <a:pt x="64014" y="121028"/>
                </a:cubicBezTo>
                <a:cubicBezTo>
                  <a:pt x="63468" y="121028"/>
                  <a:pt x="62755" y="120766"/>
                  <a:pt x="60631" y="120728"/>
                </a:cubicBezTo>
                <a:cubicBezTo>
                  <a:pt x="53780" y="120978"/>
                  <a:pt x="44491" y="122165"/>
                  <a:pt x="38035" y="125476"/>
                </a:cubicBezTo>
                <a:cubicBezTo>
                  <a:pt x="32558" y="128287"/>
                  <a:pt x="9087" y="142387"/>
                  <a:pt x="12857" y="143740"/>
                </a:cubicBezTo>
                <a:cubicBezTo>
                  <a:pt x="20167" y="139742"/>
                  <a:pt x="29413" y="139388"/>
                  <a:pt x="37473" y="136805"/>
                </a:cubicBezTo>
                <a:cubicBezTo>
                  <a:pt x="42492" y="134764"/>
                  <a:pt x="47865" y="132453"/>
                  <a:pt x="53301" y="131557"/>
                </a:cubicBezTo>
                <a:cubicBezTo>
                  <a:pt x="54709" y="131343"/>
                  <a:pt x="57310" y="128960"/>
                  <a:pt x="58368" y="128960"/>
                </a:cubicBezTo>
                <a:cubicBezTo>
                  <a:pt x="58545" y="128960"/>
                  <a:pt x="58679" y="129027"/>
                  <a:pt x="58757" y="129183"/>
                </a:cubicBezTo>
                <a:cubicBezTo>
                  <a:pt x="54531" y="132635"/>
                  <a:pt x="52117" y="143164"/>
                  <a:pt x="46544" y="143164"/>
                </a:cubicBezTo>
                <a:cubicBezTo>
                  <a:pt x="45965" y="143164"/>
                  <a:pt x="45352" y="143050"/>
                  <a:pt x="44699" y="142803"/>
                </a:cubicBezTo>
                <a:cubicBezTo>
                  <a:pt x="28080" y="144740"/>
                  <a:pt x="9941" y="161692"/>
                  <a:pt x="10337" y="180852"/>
                </a:cubicBezTo>
                <a:cubicBezTo>
                  <a:pt x="12107" y="166670"/>
                  <a:pt x="25415" y="157298"/>
                  <a:pt x="38514" y="151550"/>
                </a:cubicBezTo>
                <a:cubicBezTo>
                  <a:pt x="42428" y="149966"/>
                  <a:pt x="44507" y="148765"/>
                  <a:pt x="45205" y="148765"/>
                </a:cubicBezTo>
                <a:cubicBezTo>
                  <a:pt x="46067" y="148765"/>
                  <a:pt x="44823" y="150597"/>
                  <a:pt x="42325" y="155798"/>
                </a:cubicBezTo>
                <a:cubicBezTo>
                  <a:pt x="23061" y="166732"/>
                  <a:pt x="20625" y="189307"/>
                  <a:pt x="14773" y="208946"/>
                </a:cubicBezTo>
                <a:cubicBezTo>
                  <a:pt x="17647" y="208634"/>
                  <a:pt x="17855" y="203261"/>
                  <a:pt x="20229" y="202053"/>
                </a:cubicBezTo>
                <a:cubicBezTo>
                  <a:pt x="24186" y="199554"/>
                  <a:pt x="24727" y="194805"/>
                  <a:pt x="28226" y="190682"/>
                </a:cubicBezTo>
                <a:cubicBezTo>
                  <a:pt x="41680" y="177332"/>
                  <a:pt x="41846" y="154799"/>
                  <a:pt x="54696" y="139846"/>
                </a:cubicBezTo>
                <a:cubicBezTo>
                  <a:pt x="55249" y="139275"/>
                  <a:pt x="56919" y="136348"/>
                  <a:pt x="57189" y="136348"/>
                </a:cubicBezTo>
                <a:cubicBezTo>
                  <a:pt x="57234" y="136348"/>
                  <a:pt x="57240" y="136430"/>
                  <a:pt x="57195" y="136618"/>
                </a:cubicBezTo>
                <a:cubicBezTo>
                  <a:pt x="51239" y="153716"/>
                  <a:pt x="60840" y="169939"/>
                  <a:pt x="51843" y="186392"/>
                </a:cubicBezTo>
                <a:cubicBezTo>
                  <a:pt x="51653" y="187503"/>
                  <a:pt x="51692" y="187993"/>
                  <a:pt x="51902" y="187993"/>
                </a:cubicBezTo>
                <a:cubicBezTo>
                  <a:pt x="53446" y="187993"/>
                  <a:pt x="64233" y="161594"/>
                  <a:pt x="61777" y="160568"/>
                </a:cubicBezTo>
                <a:cubicBezTo>
                  <a:pt x="63484" y="149280"/>
                  <a:pt x="58944" y="132952"/>
                  <a:pt x="67670" y="124414"/>
                </a:cubicBezTo>
                <a:lnTo>
                  <a:pt x="67670" y="124414"/>
                </a:lnTo>
                <a:cubicBezTo>
                  <a:pt x="66254" y="142636"/>
                  <a:pt x="73543" y="165941"/>
                  <a:pt x="66233" y="181144"/>
                </a:cubicBezTo>
                <a:cubicBezTo>
                  <a:pt x="88455" y="149259"/>
                  <a:pt x="59632" y="124039"/>
                  <a:pt x="80687" y="107836"/>
                </a:cubicBezTo>
                <a:cubicBezTo>
                  <a:pt x="81304" y="107100"/>
                  <a:pt x="81659" y="106799"/>
                  <a:pt x="81833" y="106799"/>
                </a:cubicBezTo>
                <a:cubicBezTo>
                  <a:pt x="82510" y="106799"/>
                  <a:pt x="80436" y="111367"/>
                  <a:pt x="80353" y="112626"/>
                </a:cubicBezTo>
                <a:cubicBezTo>
                  <a:pt x="77521" y="120978"/>
                  <a:pt x="81041" y="128558"/>
                  <a:pt x="82519" y="136618"/>
                </a:cubicBezTo>
                <a:cubicBezTo>
                  <a:pt x="82801" y="137040"/>
                  <a:pt x="82815" y="140017"/>
                  <a:pt x="83025" y="140017"/>
                </a:cubicBezTo>
                <a:cubicBezTo>
                  <a:pt x="83046" y="140017"/>
                  <a:pt x="83069" y="139987"/>
                  <a:pt x="83094" y="139923"/>
                </a:cubicBezTo>
                <a:lnTo>
                  <a:pt x="83094" y="139923"/>
                </a:lnTo>
                <a:cubicBezTo>
                  <a:pt x="78818" y="154947"/>
                  <a:pt x="85125" y="168646"/>
                  <a:pt x="85643" y="183663"/>
                </a:cubicBezTo>
                <a:cubicBezTo>
                  <a:pt x="88559" y="169773"/>
                  <a:pt x="82332" y="155465"/>
                  <a:pt x="89579" y="141803"/>
                </a:cubicBezTo>
                <a:cubicBezTo>
                  <a:pt x="95640" y="126101"/>
                  <a:pt x="84289" y="109669"/>
                  <a:pt x="90829" y="97278"/>
                </a:cubicBezTo>
                <a:cubicBezTo>
                  <a:pt x="93837" y="94330"/>
                  <a:pt x="96504" y="90944"/>
                  <a:pt x="97196" y="90944"/>
                </a:cubicBezTo>
                <a:cubicBezTo>
                  <a:pt x="97702" y="90944"/>
                  <a:pt x="97153" y="92752"/>
                  <a:pt x="94911" y="97861"/>
                </a:cubicBezTo>
                <a:cubicBezTo>
                  <a:pt x="91849" y="108919"/>
                  <a:pt x="95452" y="118957"/>
                  <a:pt x="97514" y="129308"/>
                </a:cubicBezTo>
                <a:cubicBezTo>
                  <a:pt x="96181" y="140658"/>
                  <a:pt x="91099" y="151862"/>
                  <a:pt x="95431" y="162796"/>
                </a:cubicBezTo>
                <a:cubicBezTo>
                  <a:pt x="95431" y="163696"/>
                  <a:pt x="96314" y="167491"/>
                  <a:pt x="96680" y="167491"/>
                </a:cubicBezTo>
                <a:cubicBezTo>
                  <a:pt x="96814" y="167491"/>
                  <a:pt x="96878" y="166986"/>
                  <a:pt x="96806" y="165649"/>
                </a:cubicBezTo>
                <a:cubicBezTo>
                  <a:pt x="93432" y="139159"/>
                  <a:pt x="113237" y="133848"/>
                  <a:pt x="100784" y="100693"/>
                </a:cubicBezTo>
                <a:cubicBezTo>
                  <a:pt x="101304" y="95653"/>
                  <a:pt x="100200" y="89301"/>
                  <a:pt x="103283" y="85053"/>
                </a:cubicBezTo>
                <a:cubicBezTo>
                  <a:pt x="103893" y="84376"/>
                  <a:pt x="104276" y="84005"/>
                  <a:pt x="104488" y="84005"/>
                </a:cubicBezTo>
                <a:cubicBezTo>
                  <a:pt x="104740" y="84005"/>
                  <a:pt x="104751" y="84526"/>
                  <a:pt x="104615" y="85678"/>
                </a:cubicBezTo>
                <a:cubicBezTo>
                  <a:pt x="104366" y="92134"/>
                  <a:pt x="106365" y="98236"/>
                  <a:pt x="108239" y="104358"/>
                </a:cubicBezTo>
                <a:cubicBezTo>
                  <a:pt x="107781" y="117958"/>
                  <a:pt x="109218" y="132786"/>
                  <a:pt x="119173" y="142741"/>
                </a:cubicBezTo>
                <a:cubicBezTo>
                  <a:pt x="119630" y="143249"/>
                  <a:pt x="122512" y="145396"/>
                  <a:pt x="122900" y="145396"/>
                </a:cubicBezTo>
                <a:cubicBezTo>
                  <a:pt x="122989" y="145396"/>
                  <a:pt x="122946" y="145283"/>
                  <a:pt x="122713" y="145011"/>
                </a:cubicBezTo>
                <a:cubicBezTo>
                  <a:pt x="105844" y="126017"/>
                  <a:pt x="117777" y="107586"/>
                  <a:pt x="113529" y="88010"/>
                </a:cubicBezTo>
                <a:cubicBezTo>
                  <a:pt x="112821" y="85407"/>
                  <a:pt x="111842" y="81825"/>
                  <a:pt x="110488" y="80159"/>
                </a:cubicBezTo>
                <a:cubicBezTo>
                  <a:pt x="108801" y="77951"/>
                  <a:pt x="110905" y="77202"/>
                  <a:pt x="112175" y="75535"/>
                </a:cubicBezTo>
                <a:cubicBezTo>
                  <a:pt x="112958" y="75520"/>
                  <a:pt x="114435" y="73327"/>
                  <a:pt x="114855" y="73327"/>
                </a:cubicBezTo>
                <a:cubicBezTo>
                  <a:pt x="114994" y="73327"/>
                  <a:pt x="115017" y="73567"/>
                  <a:pt x="114862" y="74203"/>
                </a:cubicBezTo>
                <a:cubicBezTo>
                  <a:pt x="115778" y="85803"/>
                  <a:pt x="118340" y="96674"/>
                  <a:pt x="125191" y="106379"/>
                </a:cubicBezTo>
                <a:cubicBezTo>
                  <a:pt x="128794" y="109752"/>
                  <a:pt x="129961" y="114730"/>
                  <a:pt x="132251" y="118708"/>
                </a:cubicBezTo>
                <a:cubicBezTo>
                  <a:pt x="132558" y="119683"/>
                  <a:pt x="133069" y="125103"/>
                  <a:pt x="133851" y="125103"/>
                </a:cubicBezTo>
                <a:cubicBezTo>
                  <a:pt x="133971" y="125103"/>
                  <a:pt x="134097" y="124975"/>
                  <a:pt x="134230" y="124685"/>
                </a:cubicBezTo>
                <a:cubicBezTo>
                  <a:pt x="133688" y="121186"/>
                  <a:pt x="132855" y="117062"/>
                  <a:pt x="133168" y="113334"/>
                </a:cubicBezTo>
                <a:cubicBezTo>
                  <a:pt x="131585" y="99048"/>
                  <a:pt x="120943" y="88343"/>
                  <a:pt x="120360" y="73515"/>
                </a:cubicBezTo>
                <a:lnTo>
                  <a:pt x="120360" y="73515"/>
                </a:lnTo>
                <a:cubicBezTo>
                  <a:pt x="127310" y="78454"/>
                  <a:pt x="136007" y="84827"/>
                  <a:pt x="145453" y="84827"/>
                </a:cubicBezTo>
                <a:cubicBezTo>
                  <a:pt x="147160" y="84827"/>
                  <a:pt x="148891" y="84619"/>
                  <a:pt x="150641" y="84157"/>
                </a:cubicBezTo>
                <a:cubicBezTo>
                  <a:pt x="152837" y="83579"/>
                  <a:pt x="154944" y="82788"/>
                  <a:pt x="157242" y="82788"/>
                </a:cubicBezTo>
                <a:cubicBezTo>
                  <a:pt x="157429" y="82788"/>
                  <a:pt x="157616" y="82793"/>
                  <a:pt x="157805" y="82804"/>
                </a:cubicBezTo>
                <a:cubicBezTo>
                  <a:pt x="159033" y="81512"/>
                  <a:pt x="156222" y="80929"/>
                  <a:pt x="155785" y="79951"/>
                </a:cubicBezTo>
                <a:cubicBezTo>
                  <a:pt x="151265" y="75515"/>
                  <a:pt x="145996" y="71579"/>
                  <a:pt x="140124" y="69788"/>
                </a:cubicBezTo>
                <a:cubicBezTo>
                  <a:pt x="136812" y="66622"/>
                  <a:pt x="115528" y="69392"/>
                  <a:pt x="124837" y="63706"/>
                </a:cubicBezTo>
                <a:cubicBezTo>
                  <a:pt x="127524" y="61416"/>
                  <a:pt x="130044" y="58354"/>
                  <a:pt x="133022" y="56376"/>
                </a:cubicBezTo>
                <a:cubicBezTo>
                  <a:pt x="136960" y="62070"/>
                  <a:pt x="142785" y="64985"/>
                  <a:pt x="148765" y="64985"/>
                </a:cubicBezTo>
                <a:cubicBezTo>
                  <a:pt x="152145" y="64985"/>
                  <a:pt x="155575" y="64053"/>
                  <a:pt x="158742" y="62165"/>
                </a:cubicBezTo>
                <a:cubicBezTo>
                  <a:pt x="153202" y="58687"/>
                  <a:pt x="145996" y="56792"/>
                  <a:pt x="139707" y="54626"/>
                </a:cubicBezTo>
                <a:cubicBezTo>
                  <a:pt x="139308" y="54420"/>
                  <a:pt x="138763" y="54360"/>
                  <a:pt x="138194" y="54360"/>
                </a:cubicBezTo>
                <a:cubicBezTo>
                  <a:pt x="137407" y="54360"/>
                  <a:pt x="136576" y="54475"/>
                  <a:pt x="136031" y="54475"/>
                </a:cubicBezTo>
                <a:cubicBezTo>
                  <a:pt x="135181" y="54475"/>
                  <a:pt x="135022" y="54196"/>
                  <a:pt x="136791" y="52773"/>
                </a:cubicBezTo>
                <a:cubicBezTo>
                  <a:pt x="146977" y="44254"/>
                  <a:pt x="158343" y="34921"/>
                  <a:pt x="172334" y="34921"/>
                </a:cubicBezTo>
                <a:cubicBezTo>
                  <a:pt x="172503" y="34921"/>
                  <a:pt x="172672" y="34922"/>
                  <a:pt x="172841" y="34925"/>
                </a:cubicBezTo>
                <a:cubicBezTo>
                  <a:pt x="174424" y="33530"/>
                  <a:pt x="173820" y="28677"/>
                  <a:pt x="173362" y="27011"/>
                </a:cubicBezTo>
                <a:lnTo>
                  <a:pt x="173362" y="27011"/>
                </a:lnTo>
                <a:cubicBezTo>
                  <a:pt x="172612" y="27282"/>
                  <a:pt x="171591" y="27698"/>
                  <a:pt x="170904" y="27907"/>
                </a:cubicBezTo>
                <a:cubicBezTo>
                  <a:pt x="170867" y="27913"/>
                  <a:pt x="170831" y="27916"/>
                  <a:pt x="170796" y="27916"/>
                </a:cubicBezTo>
                <a:cubicBezTo>
                  <a:pt x="170574" y="27916"/>
                  <a:pt x="170390" y="27800"/>
                  <a:pt x="170204" y="27800"/>
                </a:cubicBezTo>
                <a:cubicBezTo>
                  <a:pt x="170056" y="27800"/>
                  <a:pt x="169907" y="27873"/>
                  <a:pt x="169738" y="28136"/>
                </a:cubicBezTo>
                <a:cubicBezTo>
                  <a:pt x="157534" y="29094"/>
                  <a:pt x="150766" y="36529"/>
                  <a:pt x="141477" y="43859"/>
                </a:cubicBezTo>
                <a:cubicBezTo>
                  <a:pt x="141470" y="43727"/>
                  <a:pt x="141431" y="43672"/>
                  <a:pt x="141372" y="43672"/>
                </a:cubicBezTo>
                <a:cubicBezTo>
                  <a:pt x="141101" y="43672"/>
                  <a:pt x="140393" y="44793"/>
                  <a:pt x="140103" y="44963"/>
                </a:cubicBezTo>
                <a:cubicBezTo>
                  <a:pt x="139811" y="45005"/>
                  <a:pt x="138582" y="45859"/>
                  <a:pt x="139145" y="45921"/>
                </a:cubicBezTo>
                <a:cubicBezTo>
                  <a:pt x="139136" y="45921"/>
                  <a:pt x="139126" y="45921"/>
                  <a:pt x="139117" y="45921"/>
                </a:cubicBezTo>
                <a:cubicBezTo>
                  <a:pt x="136846" y="45921"/>
                  <a:pt x="134171" y="50773"/>
                  <a:pt x="132736" y="50773"/>
                </a:cubicBezTo>
                <a:cubicBezTo>
                  <a:pt x="132661" y="50773"/>
                  <a:pt x="132590" y="50760"/>
                  <a:pt x="132522" y="50732"/>
                </a:cubicBezTo>
                <a:cubicBezTo>
                  <a:pt x="135438" y="34363"/>
                  <a:pt x="136875" y="13599"/>
                  <a:pt x="124942" y="0"/>
                </a:cubicBezTo>
                <a:close/>
              </a:path>
            </a:pathLst>
          </a:custGeom>
          <a:solidFill>
            <a:srgbClr val="9F3938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9"/>
          <p:cNvSpPr/>
          <p:nvPr/>
        </p:nvSpPr>
        <p:spPr>
          <a:xfrm rot="10800000">
            <a:off x="-357351" y="4386975"/>
            <a:ext cx="714702" cy="856160"/>
          </a:xfrm>
          <a:custGeom>
            <a:avLst/>
            <a:gdLst/>
            <a:ahLst/>
            <a:cxnLst/>
            <a:rect l="l" t="t" r="r" b="b"/>
            <a:pathLst>
              <a:path w="174424" h="208947" extrusionOk="0">
                <a:moveTo>
                  <a:pt x="126734" y="3545"/>
                </a:moveTo>
                <a:cubicBezTo>
                  <a:pt x="126740" y="3545"/>
                  <a:pt x="126698" y="3567"/>
                  <a:pt x="126566" y="3624"/>
                </a:cubicBezTo>
                <a:cubicBezTo>
                  <a:pt x="126646" y="3578"/>
                  <a:pt x="126726" y="3545"/>
                  <a:pt x="126734" y="3545"/>
                </a:cubicBezTo>
                <a:close/>
                <a:moveTo>
                  <a:pt x="103176" y="84151"/>
                </a:moveTo>
                <a:lnTo>
                  <a:pt x="103176" y="84151"/>
                </a:lnTo>
                <a:cubicBezTo>
                  <a:pt x="103181" y="84151"/>
                  <a:pt x="103163" y="84254"/>
                  <a:pt x="103178" y="84345"/>
                </a:cubicBezTo>
                <a:cubicBezTo>
                  <a:pt x="103158" y="84303"/>
                  <a:pt x="103158" y="84241"/>
                  <a:pt x="103158" y="84199"/>
                </a:cubicBezTo>
                <a:cubicBezTo>
                  <a:pt x="103169" y="84165"/>
                  <a:pt x="103174" y="84151"/>
                  <a:pt x="103176" y="84151"/>
                </a:cubicBezTo>
                <a:close/>
                <a:moveTo>
                  <a:pt x="56590" y="138891"/>
                </a:moveTo>
                <a:cubicBezTo>
                  <a:pt x="56548" y="139015"/>
                  <a:pt x="56487" y="139139"/>
                  <a:pt x="56445" y="139242"/>
                </a:cubicBezTo>
                <a:lnTo>
                  <a:pt x="56424" y="139242"/>
                </a:lnTo>
                <a:cubicBezTo>
                  <a:pt x="56486" y="139139"/>
                  <a:pt x="56548" y="139015"/>
                  <a:pt x="56590" y="138891"/>
                </a:cubicBezTo>
                <a:close/>
                <a:moveTo>
                  <a:pt x="124942" y="0"/>
                </a:moveTo>
                <a:lnTo>
                  <a:pt x="124942" y="0"/>
                </a:lnTo>
                <a:cubicBezTo>
                  <a:pt x="125983" y="2041"/>
                  <a:pt x="125920" y="4040"/>
                  <a:pt x="126795" y="6102"/>
                </a:cubicBezTo>
                <a:cubicBezTo>
                  <a:pt x="130627" y="18952"/>
                  <a:pt x="130065" y="30968"/>
                  <a:pt x="129023" y="45005"/>
                </a:cubicBezTo>
                <a:cubicBezTo>
                  <a:pt x="128190" y="49170"/>
                  <a:pt x="132918" y="52356"/>
                  <a:pt x="128628" y="54980"/>
                </a:cubicBezTo>
                <a:cubicBezTo>
                  <a:pt x="126358" y="56334"/>
                  <a:pt x="124754" y="60437"/>
                  <a:pt x="122088" y="60458"/>
                </a:cubicBezTo>
                <a:cubicBezTo>
                  <a:pt x="113508" y="46254"/>
                  <a:pt x="102075" y="15036"/>
                  <a:pt x="84727" y="12912"/>
                </a:cubicBezTo>
                <a:cubicBezTo>
                  <a:pt x="84471" y="12815"/>
                  <a:pt x="84244" y="12785"/>
                  <a:pt x="84032" y="12785"/>
                </a:cubicBezTo>
                <a:cubicBezTo>
                  <a:pt x="83689" y="12785"/>
                  <a:pt x="83382" y="12864"/>
                  <a:pt x="83049" y="12864"/>
                </a:cubicBezTo>
                <a:cubicBezTo>
                  <a:pt x="82834" y="12864"/>
                  <a:pt x="82608" y="12831"/>
                  <a:pt x="82353" y="12725"/>
                </a:cubicBezTo>
                <a:cubicBezTo>
                  <a:pt x="82209" y="12672"/>
                  <a:pt x="82065" y="12538"/>
                  <a:pt x="81921" y="12538"/>
                </a:cubicBezTo>
                <a:cubicBezTo>
                  <a:pt x="81836" y="12538"/>
                  <a:pt x="81751" y="12585"/>
                  <a:pt x="81665" y="12725"/>
                </a:cubicBezTo>
                <a:cubicBezTo>
                  <a:pt x="81603" y="12812"/>
                  <a:pt x="81526" y="12929"/>
                  <a:pt x="81465" y="12929"/>
                </a:cubicBezTo>
                <a:cubicBezTo>
                  <a:pt x="81424" y="12929"/>
                  <a:pt x="81391" y="12876"/>
                  <a:pt x="81374" y="12725"/>
                </a:cubicBezTo>
                <a:cubicBezTo>
                  <a:pt x="81314" y="12409"/>
                  <a:pt x="81245" y="12321"/>
                  <a:pt x="81160" y="12321"/>
                </a:cubicBezTo>
                <a:cubicBezTo>
                  <a:pt x="81053" y="12321"/>
                  <a:pt x="80920" y="12460"/>
                  <a:pt x="80742" y="12460"/>
                </a:cubicBezTo>
                <a:cubicBezTo>
                  <a:pt x="80669" y="12460"/>
                  <a:pt x="80588" y="12436"/>
                  <a:pt x="80499" y="12371"/>
                </a:cubicBezTo>
                <a:cubicBezTo>
                  <a:pt x="79818" y="12234"/>
                  <a:pt x="79319" y="11590"/>
                  <a:pt x="78663" y="11590"/>
                </a:cubicBezTo>
                <a:cubicBezTo>
                  <a:pt x="78616" y="11590"/>
                  <a:pt x="78569" y="11593"/>
                  <a:pt x="78521" y="11600"/>
                </a:cubicBezTo>
                <a:cubicBezTo>
                  <a:pt x="77667" y="11642"/>
                  <a:pt x="75043" y="11600"/>
                  <a:pt x="74959" y="12246"/>
                </a:cubicBezTo>
                <a:cubicBezTo>
                  <a:pt x="83144" y="17827"/>
                  <a:pt x="97618" y="31614"/>
                  <a:pt x="101554" y="45671"/>
                </a:cubicBezTo>
                <a:cubicBezTo>
                  <a:pt x="103491" y="53939"/>
                  <a:pt x="112425" y="59833"/>
                  <a:pt x="117777" y="64977"/>
                </a:cubicBezTo>
                <a:cubicBezTo>
                  <a:pt x="116226" y="65530"/>
                  <a:pt x="114748" y="65780"/>
                  <a:pt x="113326" y="65780"/>
                </a:cubicBezTo>
                <a:cubicBezTo>
                  <a:pt x="100025" y="65780"/>
                  <a:pt x="91791" y="43893"/>
                  <a:pt x="77032" y="43893"/>
                </a:cubicBezTo>
                <a:cubicBezTo>
                  <a:pt x="75138" y="43893"/>
                  <a:pt x="73136" y="44254"/>
                  <a:pt x="71003" y="45067"/>
                </a:cubicBezTo>
                <a:cubicBezTo>
                  <a:pt x="67316" y="45671"/>
                  <a:pt x="63755" y="47108"/>
                  <a:pt x="59965" y="47650"/>
                </a:cubicBezTo>
                <a:cubicBezTo>
                  <a:pt x="59841" y="47638"/>
                  <a:pt x="59719" y="47633"/>
                  <a:pt x="59596" y="47633"/>
                </a:cubicBezTo>
                <a:cubicBezTo>
                  <a:pt x="58171" y="47633"/>
                  <a:pt x="56808" y="48367"/>
                  <a:pt x="55217" y="48712"/>
                </a:cubicBezTo>
                <a:cubicBezTo>
                  <a:pt x="53301" y="50107"/>
                  <a:pt x="50906" y="48733"/>
                  <a:pt x="49219" y="50190"/>
                </a:cubicBezTo>
                <a:cubicBezTo>
                  <a:pt x="49805" y="50501"/>
                  <a:pt x="50266" y="50588"/>
                  <a:pt x="50681" y="50588"/>
                </a:cubicBezTo>
                <a:cubicBezTo>
                  <a:pt x="51203" y="50588"/>
                  <a:pt x="51654" y="50451"/>
                  <a:pt x="52193" y="50451"/>
                </a:cubicBezTo>
                <a:cubicBezTo>
                  <a:pt x="53036" y="50451"/>
                  <a:pt x="54096" y="50785"/>
                  <a:pt x="55987" y="52502"/>
                </a:cubicBezTo>
                <a:cubicBezTo>
                  <a:pt x="56659" y="52459"/>
                  <a:pt x="57325" y="52439"/>
                  <a:pt x="57984" y="52439"/>
                </a:cubicBezTo>
                <a:cubicBezTo>
                  <a:pt x="76670" y="52439"/>
                  <a:pt x="90613" y="69057"/>
                  <a:pt x="106906" y="75494"/>
                </a:cubicBezTo>
                <a:cubicBezTo>
                  <a:pt x="105684" y="78314"/>
                  <a:pt x="104044" y="79407"/>
                  <a:pt x="102031" y="79407"/>
                </a:cubicBezTo>
                <a:cubicBezTo>
                  <a:pt x="95080" y="79407"/>
                  <a:pt x="83686" y="66369"/>
                  <a:pt x="69738" y="66369"/>
                </a:cubicBezTo>
                <a:cubicBezTo>
                  <a:pt x="66248" y="66369"/>
                  <a:pt x="62599" y="67185"/>
                  <a:pt x="58819" y="69225"/>
                </a:cubicBezTo>
                <a:cubicBezTo>
                  <a:pt x="58587" y="69218"/>
                  <a:pt x="58357" y="69215"/>
                  <a:pt x="58128" y="69215"/>
                </a:cubicBezTo>
                <a:cubicBezTo>
                  <a:pt x="47502" y="69215"/>
                  <a:pt x="40989" y="76717"/>
                  <a:pt x="34037" y="84220"/>
                </a:cubicBezTo>
                <a:cubicBezTo>
                  <a:pt x="33099" y="84709"/>
                  <a:pt x="33454" y="85001"/>
                  <a:pt x="34102" y="85001"/>
                </a:cubicBezTo>
                <a:cubicBezTo>
                  <a:pt x="34750" y="85001"/>
                  <a:pt x="35692" y="84709"/>
                  <a:pt x="35932" y="84032"/>
                </a:cubicBezTo>
                <a:cubicBezTo>
                  <a:pt x="37140" y="83137"/>
                  <a:pt x="38389" y="82908"/>
                  <a:pt x="39431" y="81783"/>
                </a:cubicBezTo>
                <a:cubicBezTo>
                  <a:pt x="46037" y="76913"/>
                  <a:pt x="51859" y="75071"/>
                  <a:pt x="57411" y="75071"/>
                </a:cubicBezTo>
                <a:cubicBezTo>
                  <a:pt x="66982" y="75071"/>
                  <a:pt x="75747" y="80544"/>
                  <a:pt x="86330" y="85407"/>
                </a:cubicBezTo>
                <a:cubicBezTo>
                  <a:pt x="86561" y="85710"/>
                  <a:pt x="86936" y="85796"/>
                  <a:pt x="87378" y="85796"/>
                </a:cubicBezTo>
                <a:cubicBezTo>
                  <a:pt x="87961" y="85796"/>
                  <a:pt x="88661" y="85646"/>
                  <a:pt x="89303" y="85646"/>
                </a:cubicBezTo>
                <a:cubicBezTo>
                  <a:pt x="89711" y="85646"/>
                  <a:pt x="90096" y="85707"/>
                  <a:pt x="90412" y="85907"/>
                </a:cubicBezTo>
                <a:cubicBezTo>
                  <a:pt x="91563" y="86482"/>
                  <a:pt x="92854" y="86619"/>
                  <a:pt x="94137" y="86619"/>
                </a:cubicBezTo>
                <a:cubicBezTo>
                  <a:pt x="95176" y="86619"/>
                  <a:pt x="96210" y="86529"/>
                  <a:pt x="97160" y="86511"/>
                </a:cubicBezTo>
                <a:lnTo>
                  <a:pt x="97160" y="86511"/>
                </a:lnTo>
                <a:cubicBezTo>
                  <a:pt x="95899" y="87952"/>
                  <a:pt x="94292" y="90585"/>
                  <a:pt x="92191" y="90585"/>
                </a:cubicBezTo>
                <a:cubicBezTo>
                  <a:pt x="92106" y="90585"/>
                  <a:pt x="92019" y="90581"/>
                  <a:pt x="91933" y="90572"/>
                </a:cubicBezTo>
                <a:cubicBezTo>
                  <a:pt x="89889" y="90798"/>
                  <a:pt x="87977" y="90897"/>
                  <a:pt x="86179" y="90897"/>
                </a:cubicBezTo>
                <a:cubicBezTo>
                  <a:pt x="73841" y="90897"/>
                  <a:pt x="66849" y="86250"/>
                  <a:pt x="59184" y="86250"/>
                </a:cubicBezTo>
                <a:cubicBezTo>
                  <a:pt x="53874" y="86250"/>
                  <a:pt x="48241" y="88479"/>
                  <a:pt x="40284" y="96028"/>
                </a:cubicBezTo>
                <a:cubicBezTo>
                  <a:pt x="36327" y="97028"/>
                  <a:pt x="33891" y="101839"/>
                  <a:pt x="29788" y="102463"/>
                </a:cubicBezTo>
                <a:cubicBezTo>
                  <a:pt x="29568" y="102432"/>
                  <a:pt x="29346" y="102417"/>
                  <a:pt x="29128" y="102417"/>
                </a:cubicBezTo>
                <a:cubicBezTo>
                  <a:pt x="27355" y="102417"/>
                  <a:pt x="25856" y="103359"/>
                  <a:pt x="27496" y="103359"/>
                </a:cubicBezTo>
                <a:cubicBezTo>
                  <a:pt x="27763" y="103359"/>
                  <a:pt x="28114" y="103334"/>
                  <a:pt x="28559" y="103276"/>
                </a:cubicBezTo>
                <a:cubicBezTo>
                  <a:pt x="29503" y="103471"/>
                  <a:pt x="30344" y="103562"/>
                  <a:pt x="31112" y="103562"/>
                </a:cubicBezTo>
                <a:cubicBezTo>
                  <a:pt x="34748" y="103562"/>
                  <a:pt x="36714" y="101532"/>
                  <a:pt x="39930" y="99090"/>
                </a:cubicBezTo>
                <a:cubicBezTo>
                  <a:pt x="44128" y="96553"/>
                  <a:pt x="48095" y="95651"/>
                  <a:pt x="51930" y="95651"/>
                </a:cubicBezTo>
                <a:cubicBezTo>
                  <a:pt x="61352" y="95651"/>
                  <a:pt x="69976" y="101093"/>
                  <a:pt x="79257" y="101093"/>
                </a:cubicBezTo>
                <a:cubicBezTo>
                  <a:pt x="80742" y="101093"/>
                  <a:pt x="82244" y="100954"/>
                  <a:pt x="83769" y="100631"/>
                </a:cubicBezTo>
                <a:lnTo>
                  <a:pt x="83769" y="100631"/>
                </a:lnTo>
                <a:cubicBezTo>
                  <a:pt x="80693" y="105801"/>
                  <a:pt x="77840" y="107494"/>
                  <a:pt x="74804" y="107494"/>
                </a:cubicBezTo>
                <a:cubicBezTo>
                  <a:pt x="69039" y="107494"/>
                  <a:pt x="62618" y="101384"/>
                  <a:pt x="52768" y="101384"/>
                </a:cubicBezTo>
                <a:cubicBezTo>
                  <a:pt x="48774" y="101384"/>
                  <a:pt x="44216" y="102389"/>
                  <a:pt x="38910" y="105212"/>
                </a:cubicBezTo>
                <a:cubicBezTo>
                  <a:pt x="30829" y="108607"/>
                  <a:pt x="25644" y="112835"/>
                  <a:pt x="15960" y="113001"/>
                </a:cubicBezTo>
                <a:cubicBezTo>
                  <a:pt x="15852" y="112904"/>
                  <a:pt x="15763" y="112868"/>
                  <a:pt x="15684" y="112868"/>
                </a:cubicBezTo>
                <a:cubicBezTo>
                  <a:pt x="15471" y="112868"/>
                  <a:pt x="15325" y="113122"/>
                  <a:pt x="15060" y="113122"/>
                </a:cubicBezTo>
                <a:cubicBezTo>
                  <a:pt x="15022" y="113122"/>
                  <a:pt x="14982" y="113117"/>
                  <a:pt x="14939" y="113105"/>
                </a:cubicBezTo>
                <a:cubicBezTo>
                  <a:pt x="14955" y="112895"/>
                  <a:pt x="14913" y="112824"/>
                  <a:pt x="14840" y="112824"/>
                </a:cubicBezTo>
                <a:cubicBezTo>
                  <a:pt x="14687" y="112824"/>
                  <a:pt x="14397" y="113135"/>
                  <a:pt x="14205" y="113135"/>
                </a:cubicBezTo>
                <a:cubicBezTo>
                  <a:pt x="14116" y="113135"/>
                  <a:pt x="14048" y="113069"/>
                  <a:pt x="14023" y="112876"/>
                </a:cubicBezTo>
                <a:cubicBezTo>
                  <a:pt x="13346" y="113187"/>
                  <a:pt x="12630" y="113324"/>
                  <a:pt x="11894" y="113324"/>
                </a:cubicBezTo>
                <a:cubicBezTo>
                  <a:pt x="6610" y="113324"/>
                  <a:pt x="288" y="106291"/>
                  <a:pt x="36" y="106291"/>
                </a:cubicBezTo>
                <a:cubicBezTo>
                  <a:pt x="1" y="106291"/>
                  <a:pt x="82" y="106426"/>
                  <a:pt x="299" y="106733"/>
                </a:cubicBezTo>
                <a:cubicBezTo>
                  <a:pt x="5779" y="115796"/>
                  <a:pt x="13801" y="118602"/>
                  <a:pt x="22520" y="118602"/>
                </a:cubicBezTo>
                <a:cubicBezTo>
                  <a:pt x="31593" y="118602"/>
                  <a:pt x="41420" y="115564"/>
                  <a:pt x="49927" y="113376"/>
                </a:cubicBezTo>
                <a:lnTo>
                  <a:pt x="49927" y="113376"/>
                </a:lnTo>
                <a:cubicBezTo>
                  <a:pt x="49636" y="113573"/>
                  <a:pt x="49669" y="113657"/>
                  <a:pt x="49842" y="113657"/>
                </a:cubicBezTo>
                <a:cubicBezTo>
                  <a:pt x="50129" y="113657"/>
                  <a:pt x="50797" y="113429"/>
                  <a:pt x="51031" y="113105"/>
                </a:cubicBezTo>
                <a:cubicBezTo>
                  <a:pt x="51400" y="113265"/>
                  <a:pt x="51798" y="113322"/>
                  <a:pt x="52219" y="113322"/>
                </a:cubicBezTo>
                <a:cubicBezTo>
                  <a:pt x="53341" y="113322"/>
                  <a:pt x="54629" y="112910"/>
                  <a:pt x="55993" y="112910"/>
                </a:cubicBezTo>
                <a:cubicBezTo>
                  <a:pt x="56191" y="112910"/>
                  <a:pt x="56390" y="112919"/>
                  <a:pt x="56591" y="112939"/>
                </a:cubicBezTo>
                <a:cubicBezTo>
                  <a:pt x="56867" y="112894"/>
                  <a:pt x="57144" y="112875"/>
                  <a:pt x="57422" y="112875"/>
                </a:cubicBezTo>
                <a:cubicBezTo>
                  <a:pt x="58967" y="112875"/>
                  <a:pt x="60536" y="113461"/>
                  <a:pt x="62008" y="113461"/>
                </a:cubicBezTo>
                <a:cubicBezTo>
                  <a:pt x="62491" y="113461"/>
                  <a:pt x="62964" y="113398"/>
                  <a:pt x="63422" y="113230"/>
                </a:cubicBezTo>
                <a:cubicBezTo>
                  <a:pt x="64913" y="113547"/>
                  <a:pt x="66280" y="113622"/>
                  <a:pt x="67437" y="113622"/>
                </a:cubicBezTo>
                <a:cubicBezTo>
                  <a:pt x="68483" y="113622"/>
                  <a:pt x="69359" y="113561"/>
                  <a:pt x="70002" y="113561"/>
                </a:cubicBezTo>
                <a:cubicBezTo>
                  <a:pt x="72016" y="113561"/>
                  <a:pt x="71746" y="114163"/>
                  <a:pt x="67275" y="119145"/>
                </a:cubicBezTo>
                <a:cubicBezTo>
                  <a:pt x="65068" y="120665"/>
                  <a:pt x="64657" y="121028"/>
                  <a:pt x="64014" y="121028"/>
                </a:cubicBezTo>
                <a:cubicBezTo>
                  <a:pt x="63468" y="121028"/>
                  <a:pt x="62755" y="120766"/>
                  <a:pt x="60631" y="120728"/>
                </a:cubicBezTo>
                <a:cubicBezTo>
                  <a:pt x="53780" y="120978"/>
                  <a:pt x="44491" y="122165"/>
                  <a:pt x="38035" y="125476"/>
                </a:cubicBezTo>
                <a:cubicBezTo>
                  <a:pt x="32558" y="128287"/>
                  <a:pt x="9087" y="142387"/>
                  <a:pt x="12857" y="143740"/>
                </a:cubicBezTo>
                <a:cubicBezTo>
                  <a:pt x="20167" y="139742"/>
                  <a:pt x="29413" y="139388"/>
                  <a:pt x="37473" y="136805"/>
                </a:cubicBezTo>
                <a:cubicBezTo>
                  <a:pt x="42492" y="134764"/>
                  <a:pt x="47865" y="132453"/>
                  <a:pt x="53301" y="131557"/>
                </a:cubicBezTo>
                <a:cubicBezTo>
                  <a:pt x="54709" y="131343"/>
                  <a:pt x="57310" y="128960"/>
                  <a:pt x="58368" y="128960"/>
                </a:cubicBezTo>
                <a:cubicBezTo>
                  <a:pt x="58545" y="128960"/>
                  <a:pt x="58679" y="129027"/>
                  <a:pt x="58757" y="129183"/>
                </a:cubicBezTo>
                <a:cubicBezTo>
                  <a:pt x="54531" y="132635"/>
                  <a:pt x="52117" y="143164"/>
                  <a:pt x="46544" y="143164"/>
                </a:cubicBezTo>
                <a:cubicBezTo>
                  <a:pt x="45965" y="143164"/>
                  <a:pt x="45352" y="143050"/>
                  <a:pt x="44699" y="142803"/>
                </a:cubicBezTo>
                <a:cubicBezTo>
                  <a:pt x="28080" y="144740"/>
                  <a:pt x="9941" y="161692"/>
                  <a:pt x="10337" y="180852"/>
                </a:cubicBezTo>
                <a:cubicBezTo>
                  <a:pt x="12107" y="166670"/>
                  <a:pt x="25415" y="157298"/>
                  <a:pt x="38514" y="151550"/>
                </a:cubicBezTo>
                <a:cubicBezTo>
                  <a:pt x="42428" y="149966"/>
                  <a:pt x="44507" y="148765"/>
                  <a:pt x="45205" y="148765"/>
                </a:cubicBezTo>
                <a:cubicBezTo>
                  <a:pt x="46067" y="148765"/>
                  <a:pt x="44823" y="150597"/>
                  <a:pt x="42325" y="155798"/>
                </a:cubicBezTo>
                <a:cubicBezTo>
                  <a:pt x="23061" y="166732"/>
                  <a:pt x="20625" y="189307"/>
                  <a:pt x="14773" y="208946"/>
                </a:cubicBezTo>
                <a:cubicBezTo>
                  <a:pt x="17647" y="208634"/>
                  <a:pt x="17855" y="203261"/>
                  <a:pt x="20229" y="202053"/>
                </a:cubicBezTo>
                <a:cubicBezTo>
                  <a:pt x="24186" y="199554"/>
                  <a:pt x="24727" y="194805"/>
                  <a:pt x="28226" y="190682"/>
                </a:cubicBezTo>
                <a:cubicBezTo>
                  <a:pt x="41680" y="177332"/>
                  <a:pt x="41846" y="154799"/>
                  <a:pt x="54696" y="139846"/>
                </a:cubicBezTo>
                <a:cubicBezTo>
                  <a:pt x="55249" y="139275"/>
                  <a:pt x="56919" y="136348"/>
                  <a:pt x="57189" y="136348"/>
                </a:cubicBezTo>
                <a:cubicBezTo>
                  <a:pt x="57234" y="136348"/>
                  <a:pt x="57240" y="136430"/>
                  <a:pt x="57195" y="136618"/>
                </a:cubicBezTo>
                <a:cubicBezTo>
                  <a:pt x="51239" y="153716"/>
                  <a:pt x="60840" y="169939"/>
                  <a:pt x="51843" y="186392"/>
                </a:cubicBezTo>
                <a:cubicBezTo>
                  <a:pt x="51653" y="187503"/>
                  <a:pt x="51692" y="187993"/>
                  <a:pt x="51902" y="187993"/>
                </a:cubicBezTo>
                <a:cubicBezTo>
                  <a:pt x="53446" y="187993"/>
                  <a:pt x="64233" y="161594"/>
                  <a:pt x="61777" y="160568"/>
                </a:cubicBezTo>
                <a:cubicBezTo>
                  <a:pt x="63484" y="149280"/>
                  <a:pt x="58944" y="132952"/>
                  <a:pt x="67670" y="124414"/>
                </a:cubicBezTo>
                <a:lnTo>
                  <a:pt x="67670" y="124414"/>
                </a:lnTo>
                <a:cubicBezTo>
                  <a:pt x="66254" y="142636"/>
                  <a:pt x="73543" y="165941"/>
                  <a:pt x="66233" y="181144"/>
                </a:cubicBezTo>
                <a:cubicBezTo>
                  <a:pt x="88455" y="149259"/>
                  <a:pt x="59632" y="124039"/>
                  <a:pt x="80687" y="107836"/>
                </a:cubicBezTo>
                <a:cubicBezTo>
                  <a:pt x="81304" y="107100"/>
                  <a:pt x="81659" y="106799"/>
                  <a:pt x="81833" y="106799"/>
                </a:cubicBezTo>
                <a:cubicBezTo>
                  <a:pt x="82510" y="106799"/>
                  <a:pt x="80436" y="111367"/>
                  <a:pt x="80353" y="112626"/>
                </a:cubicBezTo>
                <a:cubicBezTo>
                  <a:pt x="77521" y="120978"/>
                  <a:pt x="81041" y="128558"/>
                  <a:pt x="82519" y="136618"/>
                </a:cubicBezTo>
                <a:cubicBezTo>
                  <a:pt x="82801" y="137040"/>
                  <a:pt x="82815" y="140017"/>
                  <a:pt x="83025" y="140017"/>
                </a:cubicBezTo>
                <a:cubicBezTo>
                  <a:pt x="83046" y="140017"/>
                  <a:pt x="83069" y="139987"/>
                  <a:pt x="83094" y="139923"/>
                </a:cubicBezTo>
                <a:lnTo>
                  <a:pt x="83094" y="139923"/>
                </a:lnTo>
                <a:cubicBezTo>
                  <a:pt x="78818" y="154947"/>
                  <a:pt x="85125" y="168646"/>
                  <a:pt x="85643" y="183663"/>
                </a:cubicBezTo>
                <a:cubicBezTo>
                  <a:pt x="88559" y="169773"/>
                  <a:pt x="82332" y="155465"/>
                  <a:pt x="89579" y="141803"/>
                </a:cubicBezTo>
                <a:cubicBezTo>
                  <a:pt x="95640" y="126101"/>
                  <a:pt x="84289" y="109669"/>
                  <a:pt x="90829" y="97278"/>
                </a:cubicBezTo>
                <a:cubicBezTo>
                  <a:pt x="93837" y="94330"/>
                  <a:pt x="96504" y="90944"/>
                  <a:pt x="97196" y="90944"/>
                </a:cubicBezTo>
                <a:cubicBezTo>
                  <a:pt x="97702" y="90944"/>
                  <a:pt x="97153" y="92752"/>
                  <a:pt x="94911" y="97861"/>
                </a:cubicBezTo>
                <a:cubicBezTo>
                  <a:pt x="91849" y="108919"/>
                  <a:pt x="95452" y="118957"/>
                  <a:pt x="97514" y="129308"/>
                </a:cubicBezTo>
                <a:cubicBezTo>
                  <a:pt x="96181" y="140658"/>
                  <a:pt x="91099" y="151862"/>
                  <a:pt x="95431" y="162796"/>
                </a:cubicBezTo>
                <a:cubicBezTo>
                  <a:pt x="95431" y="163696"/>
                  <a:pt x="96314" y="167491"/>
                  <a:pt x="96680" y="167491"/>
                </a:cubicBezTo>
                <a:cubicBezTo>
                  <a:pt x="96814" y="167491"/>
                  <a:pt x="96878" y="166986"/>
                  <a:pt x="96806" y="165649"/>
                </a:cubicBezTo>
                <a:cubicBezTo>
                  <a:pt x="93432" y="139159"/>
                  <a:pt x="113237" y="133848"/>
                  <a:pt x="100784" y="100693"/>
                </a:cubicBezTo>
                <a:cubicBezTo>
                  <a:pt x="101304" y="95653"/>
                  <a:pt x="100200" y="89301"/>
                  <a:pt x="103283" y="85053"/>
                </a:cubicBezTo>
                <a:cubicBezTo>
                  <a:pt x="103893" y="84376"/>
                  <a:pt x="104276" y="84005"/>
                  <a:pt x="104488" y="84005"/>
                </a:cubicBezTo>
                <a:cubicBezTo>
                  <a:pt x="104740" y="84005"/>
                  <a:pt x="104751" y="84526"/>
                  <a:pt x="104615" y="85678"/>
                </a:cubicBezTo>
                <a:cubicBezTo>
                  <a:pt x="104366" y="92134"/>
                  <a:pt x="106365" y="98236"/>
                  <a:pt x="108239" y="104358"/>
                </a:cubicBezTo>
                <a:cubicBezTo>
                  <a:pt x="107781" y="117958"/>
                  <a:pt x="109218" y="132786"/>
                  <a:pt x="119173" y="142741"/>
                </a:cubicBezTo>
                <a:cubicBezTo>
                  <a:pt x="119630" y="143249"/>
                  <a:pt x="122512" y="145396"/>
                  <a:pt x="122900" y="145396"/>
                </a:cubicBezTo>
                <a:cubicBezTo>
                  <a:pt x="122989" y="145396"/>
                  <a:pt x="122946" y="145283"/>
                  <a:pt x="122713" y="145011"/>
                </a:cubicBezTo>
                <a:cubicBezTo>
                  <a:pt x="105844" y="126017"/>
                  <a:pt x="117777" y="107586"/>
                  <a:pt x="113529" y="88010"/>
                </a:cubicBezTo>
                <a:cubicBezTo>
                  <a:pt x="112821" y="85407"/>
                  <a:pt x="111842" y="81825"/>
                  <a:pt x="110488" y="80159"/>
                </a:cubicBezTo>
                <a:cubicBezTo>
                  <a:pt x="108801" y="77951"/>
                  <a:pt x="110905" y="77202"/>
                  <a:pt x="112175" y="75535"/>
                </a:cubicBezTo>
                <a:cubicBezTo>
                  <a:pt x="112958" y="75520"/>
                  <a:pt x="114435" y="73327"/>
                  <a:pt x="114855" y="73327"/>
                </a:cubicBezTo>
                <a:cubicBezTo>
                  <a:pt x="114994" y="73327"/>
                  <a:pt x="115017" y="73567"/>
                  <a:pt x="114862" y="74203"/>
                </a:cubicBezTo>
                <a:cubicBezTo>
                  <a:pt x="115778" y="85803"/>
                  <a:pt x="118340" y="96674"/>
                  <a:pt x="125191" y="106379"/>
                </a:cubicBezTo>
                <a:cubicBezTo>
                  <a:pt x="128794" y="109752"/>
                  <a:pt x="129961" y="114730"/>
                  <a:pt x="132251" y="118708"/>
                </a:cubicBezTo>
                <a:cubicBezTo>
                  <a:pt x="132558" y="119683"/>
                  <a:pt x="133069" y="125103"/>
                  <a:pt x="133851" y="125103"/>
                </a:cubicBezTo>
                <a:cubicBezTo>
                  <a:pt x="133971" y="125103"/>
                  <a:pt x="134097" y="124975"/>
                  <a:pt x="134230" y="124685"/>
                </a:cubicBezTo>
                <a:cubicBezTo>
                  <a:pt x="133688" y="121186"/>
                  <a:pt x="132855" y="117062"/>
                  <a:pt x="133168" y="113334"/>
                </a:cubicBezTo>
                <a:cubicBezTo>
                  <a:pt x="131585" y="99048"/>
                  <a:pt x="120943" y="88343"/>
                  <a:pt x="120360" y="73515"/>
                </a:cubicBezTo>
                <a:lnTo>
                  <a:pt x="120360" y="73515"/>
                </a:lnTo>
                <a:cubicBezTo>
                  <a:pt x="127310" y="78454"/>
                  <a:pt x="136007" y="84827"/>
                  <a:pt x="145453" y="84827"/>
                </a:cubicBezTo>
                <a:cubicBezTo>
                  <a:pt x="147160" y="84827"/>
                  <a:pt x="148891" y="84619"/>
                  <a:pt x="150641" y="84157"/>
                </a:cubicBezTo>
                <a:cubicBezTo>
                  <a:pt x="152837" y="83579"/>
                  <a:pt x="154944" y="82788"/>
                  <a:pt x="157242" y="82788"/>
                </a:cubicBezTo>
                <a:cubicBezTo>
                  <a:pt x="157429" y="82788"/>
                  <a:pt x="157616" y="82793"/>
                  <a:pt x="157805" y="82804"/>
                </a:cubicBezTo>
                <a:cubicBezTo>
                  <a:pt x="159033" y="81512"/>
                  <a:pt x="156222" y="80929"/>
                  <a:pt x="155785" y="79951"/>
                </a:cubicBezTo>
                <a:cubicBezTo>
                  <a:pt x="151265" y="75515"/>
                  <a:pt x="145996" y="71579"/>
                  <a:pt x="140124" y="69788"/>
                </a:cubicBezTo>
                <a:cubicBezTo>
                  <a:pt x="136812" y="66622"/>
                  <a:pt x="115528" y="69392"/>
                  <a:pt x="124837" y="63706"/>
                </a:cubicBezTo>
                <a:cubicBezTo>
                  <a:pt x="127524" y="61416"/>
                  <a:pt x="130044" y="58354"/>
                  <a:pt x="133022" y="56376"/>
                </a:cubicBezTo>
                <a:cubicBezTo>
                  <a:pt x="136960" y="62070"/>
                  <a:pt x="142785" y="64985"/>
                  <a:pt x="148765" y="64985"/>
                </a:cubicBezTo>
                <a:cubicBezTo>
                  <a:pt x="152145" y="64985"/>
                  <a:pt x="155575" y="64053"/>
                  <a:pt x="158742" y="62165"/>
                </a:cubicBezTo>
                <a:cubicBezTo>
                  <a:pt x="153202" y="58687"/>
                  <a:pt x="145996" y="56792"/>
                  <a:pt x="139707" y="54626"/>
                </a:cubicBezTo>
                <a:cubicBezTo>
                  <a:pt x="139308" y="54420"/>
                  <a:pt x="138763" y="54360"/>
                  <a:pt x="138194" y="54360"/>
                </a:cubicBezTo>
                <a:cubicBezTo>
                  <a:pt x="137407" y="54360"/>
                  <a:pt x="136576" y="54475"/>
                  <a:pt x="136031" y="54475"/>
                </a:cubicBezTo>
                <a:cubicBezTo>
                  <a:pt x="135181" y="54475"/>
                  <a:pt x="135022" y="54196"/>
                  <a:pt x="136791" y="52773"/>
                </a:cubicBezTo>
                <a:cubicBezTo>
                  <a:pt x="146977" y="44254"/>
                  <a:pt x="158343" y="34921"/>
                  <a:pt x="172334" y="34921"/>
                </a:cubicBezTo>
                <a:cubicBezTo>
                  <a:pt x="172503" y="34921"/>
                  <a:pt x="172672" y="34922"/>
                  <a:pt x="172841" y="34925"/>
                </a:cubicBezTo>
                <a:cubicBezTo>
                  <a:pt x="174424" y="33530"/>
                  <a:pt x="173820" y="28677"/>
                  <a:pt x="173362" y="27011"/>
                </a:cubicBezTo>
                <a:lnTo>
                  <a:pt x="173362" y="27011"/>
                </a:lnTo>
                <a:cubicBezTo>
                  <a:pt x="172612" y="27282"/>
                  <a:pt x="171591" y="27698"/>
                  <a:pt x="170904" y="27907"/>
                </a:cubicBezTo>
                <a:cubicBezTo>
                  <a:pt x="170867" y="27913"/>
                  <a:pt x="170831" y="27916"/>
                  <a:pt x="170796" y="27916"/>
                </a:cubicBezTo>
                <a:cubicBezTo>
                  <a:pt x="170574" y="27916"/>
                  <a:pt x="170390" y="27800"/>
                  <a:pt x="170204" y="27800"/>
                </a:cubicBezTo>
                <a:cubicBezTo>
                  <a:pt x="170056" y="27800"/>
                  <a:pt x="169907" y="27873"/>
                  <a:pt x="169738" y="28136"/>
                </a:cubicBezTo>
                <a:cubicBezTo>
                  <a:pt x="157534" y="29094"/>
                  <a:pt x="150766" y="36529"/>
                  <a:pt x="141477" y="43859"/>
                </a:cubicBezTo>
                <a:cubicBezTo>
                  <a:pt x="141470" y="43727"/>
                  <a:pt x="141431" y="43672"/>
                  <a:pt x="141372" y="43672"/>
                </a:cubicBezTo>
                <a:cubicBezTo>
                  <a:pt x="141101" y="43672"/>
                  <a:pt x="140393" y="44793"/>
                  <a:pt x="140103" y="44963"/>
                </a:cubicBezTo>
                <a:cubicBezTo>
                  <a:pt x="139811" y="45005"/>
                  <a:pt x="138582" y="45859"/>
                  <a:pt x="139145" y="45921"/>
                </a:cubicBezTo>
                <a:cubicBezTo>
                  <a:pt x="139136" y="45921"/>
                  <a:pt x="139126" y="45921"/>
                  <a:pt x="139117" y="45921"/>
                </a:cubicBezTo>
                <a:cubicBezTo>
                  <a:pt x="136846" y="45921"/>
                  <a:pt x="134171" y="50773"/>
                  <a:pt x="132736" y="50773"/>
                </a:cubicBezTo>
                <a:cubicBezTo>
                  <a:pt x="132661" y="50773"/>
                  <a:pt x="132590" y="50760"/>
                  <a:pt x="132522" y="50732"/>
                </a:cubicBezTo>
                <a:cubicBezTo>
                  <a:pt x="135438" y="34363"/>
                  <a:pt x="136875" y="13599"/>
                  <a:pt x="124942" y="0"/>
                </a:cubicBezTo>
                <a:close/>
              </a:path>
            </a:pathLst>
          </a:custGeom>
          <a:solidFill>
            <a:srgbClr val="5A6C28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9"/>
          <p:cNvSpPr/>
          <p:nvPr/>
        </p:nvSpPr>
        <p:spPr>
          <a:xfrm>
            <a:off x="8430774" y="-756512"/>
            <a:ext cx="1002066" cy="1200401"/>
          </a:xfrm>
          <a:custGeom>
            <a:avLst/>
            <a:gdLst/>
            <a:ahLst/>
            <a:cxnLst/>
            <a:rect l="l" t="t" r="r" b="b"/>
            <a:pathLst>
              <a:path w="174424" h="208947" extrusionOk="0">
                <a:moveTo>
                  <a:pt x="126734" y="3545"/>
                </a:moveTo>
                <a:cubicBezTo>
                  <a:pt x="126740" y="3545"/>
                  <a:pt x="126698" y="3567"/>
                  <a:pt x="126566" y="3624"/>
                </a:cubicBezTo>
                <a:cubicBezTo>
                  <a:pt x="126646" y="3578"/>
                  <a:pt x="126726" y="3545"/>
                  <a:pt x="126734" y="3545"/>
                </a:cubicBezTo>
                <a:close/>
                <a:moveTo>
                  <a:pt x="103176" y="84151"/>
                </a:moveTo>
                <a:lnTo>
                  <a:pt x="103176" y="84151"/>
                </a:lnTo>
                <a:cubicBezTo>
                  <a:pt x="103181" y="84151"/>
                  <a:pt x="103163" y="84254"/>
                  <a:pt x="103178" y="84345"/>
                </a:cubicBezTo>
                <a:cubicBezTo>
                  <a:pt x="103158" y="84303"/>
                  <a:pt x="103158" y="84241"/>
                  <a:pt x="103158" y="84199"/>
                </a:cubicBezTo>
                <a:cubicBezTo>
                  <a:pt x="103169" y="84165"/>
                  <a:pt x="103174" y="84151"/>
                  <a:pt x="103176" y="84151"/>
                </a:cubicBezTo>
                <a:close/>
                <a:moveTo>
                  <a:pt x="56590" y="138891"/>
                </a:moveTo>
                <a:cubicBezTo>
                  <a:pt x="56548" y="139015"/>
                  <a:pt x="56487" y="139139"/>
                  <a:pt x="56445" y="139242"/>
                </a:cubicBezTo>
                <a:lnTo>
                  <a:pt x="56424" y="139242"/>
                </a:lnTo>
                <a:cubicBezTo>
                  <a:pt x="56486" y="139139"/>
                  <a:pt x="56548" y="139015"/>
                  <a:pt x="56590" y="138891"/>
                </a:cubicBezTo>
                <a:close/>
                <a:moveTo>
                  <a:pt x="124942" y="0"/>
                </a:moveTo>
                <a:lnTo>
                  <a:pt x="124942" y="0"/>
                </a:lnTo>
                <a:cubicBezTo>
                  <a:pt x="125983" y="2041"/>
                  <a:pt x="125920" y="4040"/>
                  <a:pt x="126795" y="6102"/>
                </a:cubicBezTo>
                <a:cubicBezTo>
                  <a:pt x="130627" y="18952"/>
                  <a:pt x="130065" y="30968"/>
                  <a:pt x="129023" y="45005"/>
                </a:cubicBezTo>
                <a:cubicBezTo>
                  <a:pt x="128190" y="49170"/>
                  <a:pt x="132918" y="52356"/>
                  <a:pt x="128628" y="54980"/>
                </a:cubicBezTo>
                <a:cubicBezTo>
                  <a:pt x="126358" y="56334"/>
                  <a:pt x="124754" y="60437"/>
                  <a:pt x="122088" y="60458"/>
                </a:cubicBezTo>
                <a:cubicBezTo>
                  <a:pt x="113508" y="46254"/>
                  <a:pt x="102075" y="15036"/>
                  <a:pt x="84727" y="12912"/>
                </a:cubicBezTo>
                <a:cubicBezTo>
                  <a:pt x="84471" y="12815"/>
                  <a:pt x="84244" y="12785"/>
                  <a:pt x="84032" y="12785"/>
                </a:cubicBezTo>
                <a:cubicBezTo>
                  <a:pt x="83689" y="12785"/>
                  <a:pt x="83382" y="12864"/>
                  <a:pt x="83049" y="12864"/>
                </a:cubicBezTo>
                <a:cubicBezTo>
                  <a:pt x="82834" y="12864"/>
                  <a:pt x="82608" y="12831"/>
                  <a:pt x="82353" y="12725"/>
                </a:cubicBezTo>
                <a:cubicBezTo>
                  <a:pt x="82209" y="12672"/>
                  <a:pt x="82065" y="12538"/>
                  <a:pt x="81921" y="12538"/>
                </a:cubicBezTo>
                <a:cubicBezTo>
                  <a:pt x="81836" y="12538"/>
                  <a:pt x="81751" y="12585"/>
                  <a:pt x="81665" y="12725"/>
                </a:cubicBezTo>
                <a:cubicBezTo>
                  <a:pt x="81603" y="12812"/>
                  <a:pt x="81526" y="12929"/>
                  <a:pt x="81465" y="12929"/>
                </a:cubicBezTo>
                <a:cubicBezTo>
                  <a:pt x="81424" y="12929"/>
                  <a:pt x="81391" y="12876"/>
                  <a:pt x="81374" y="12725"/>
                </a:cubicBezTo>
                <a:cubicBezTo>
                  <a:pt x="81314" y="12409"/>
                  <a:pt x="81245" y="12321"/>
                  <a:pt x="81160" y="12321"/>
                </a:cubicBezTo>
                <a:cubicBezTo>
                  <a:pt x="81053" y="12321"/>
                  <a:pt x="80920" y="12460"/>
                  <a:pt x="80742" y="12460"/>
                </a:cubicBezTo>
                <a:cubicBezTo>
                  <a:pt x="80669" y="12460"/>
                  <a:pt x="80588" y="12436"/>
                  <a:pt x="80499" y="12371"/>
                </a:cubicBezTo>
                <a:cubicBezTo>
                  <a:pt x="79818" y="12234"/>
                  <a:pt x="79319" y="11590"/>
                  <a:pt x="78663" y="11590"/>
                </a:cubicBezTo>
                <a:cubicBezTo>
                  <a:pt x="78616" y="11590"/>
                  <a:pt x="78569" y="11593"/>
                  <a:pt x="78521" y="11600"/>
                </a:cubicBezTo>
                <a:cubicBezTo>
                  <a:pt x="77667" y="11642"/>
                  <a:pt x="75043" y="11600"/>
                  <a:pt x="74959" y="12246"/>
                </a:cubicBezTo>
                <a:cubicBezTo>
                  <a:pt x="83144" y="17827"/>
                  <a:pt x="97618" y="31614"/>
                  <a:pt x="101554" y="45671"/>
                </a:cubicBezTo>
                <a:cubicBezTo>
                  <a:pt x="103491" y="53939"/>
                  <a:pt x="112425" y="59833"/>
                  <a:pt x="117777" y="64977"/>
                </a:cubicBezTo>
                <a:cubicBezTo>
                  <a:pt x="116226" y="65530"/>
                  <a:pt x="114748" y="65780"/>
                  <a:pt x="113326" y="65780"/>
                </a:cubicBezTo>
                <a:cubicBezTo>
                  <a:pt x="100025" y="65780"/>
                  <a:pt x="91791" y="43893"/>
                  <a:pt x="77032" y="43893"/>
                </a:cubicBezTo>
                <a:cubicBezTo>
                  <a:pt x="75138" y="43893"/>
                  <a:pt x="73136" y="44254"/>
                  <a:pt x="71003" y="45067"/>
                </a:cubicBezTo>
                <a:cubicBezTo>
                  <a:pt x="67316" y="45671"/>
                  <a:pt x="63755" y="47108"/>
                  <a:pt x="59965" y="47650"/>
                </a:cubicBezTo>
                <a:cubicBezTo>
                  <a:pt x="59841" y="47638"/>
                  <a:pt x="59719" y="47633"/>
                  <a:pt x="59596" y="47633"/>
                </a:cubicBezTo>
                <a:cubicBezTo>
                  <a:pt x="58171" y="47633"/>
                  <a:pt x="56808" y="48367"/>
                  <a:pt x="55217" y="48712"/>
                </a:cubicBezTo>
                <a:cubicBezTo>
                  <a:pt x="53301" y="50107"/>
                  <a:pt x="50906" y="48733"/>
                  <a:pt x="49219" y="50190"/>
                </a:cubicBezTo>
                <a:cubicBezTo>
                  <a:pt x="49805" y="50501"/>
                  <a:pt x="50266" y="50588"/>
                  <a:pt x="50681" y="50588"/>
                </a:cubicBezTo>
                <a:cubicBezTo>
                  <a:pt x="51203" y="50588"/>
                  <a:pt x="51654" y="50451"/>
                  <a:pt x="52193" y="50451"/>
                </a:cubicBezTo>
                <a:cubicBezTo>
                  <a:pt x="53036" y="50451"/>
                  <a:pt x="54096" y="50785"/>
                  <a:pt x="55987" y="52502"/>
                </a:cubicBezTo>
                <a:cubicBezTo>
                  <a:pt x="56659" y="52459"/>
                  <a:pt x="57325" y="52439"/>
                  <a:pt x="57984" y="52439"/>
                </a:cubicBezTo>
                <a:cubicBezTo>
                  <a:pt x="76670" y="52439"/>
                  <a:pt x="90613" y="69057"/>
                  <a:pt x="106906" y="75494"/>
                </a:cubicBezTo>
                <a:cubicBezTo>
                  <a:pt x="105684" y="78314"/>
                  <a:pt x="104044" y="79407"/>
                  <a:pt x="102031" y="79407"/>
                </a:cubicBezTo>
                <a:cubicBezTo>
                  <a:pt x="95080" y="79407"/>
                  <a:pt x="83686" y="66369"/>
                  <a:pt x="69738" y="66369"/>
                </a:cubicBezTo>
                <a:cubicBezTo>
                  <a:pt x="66248" y="66369"/>
                  <a:pt x="62599" y="67185"/>
                  <a:pt x="58819" y="69225"/>
                </a:cubicBezTo>
                <a:cubicBezTo>
                  <a:pt x="58587" y="69218"/>
                  <a:pt x="58357" y="69215"/>
                  <a:pt x="58128" y="69215"/>
                </a:cubicBezTo>
                <a:cubicBezTo>
                  <a:pt x="47502" y="69215"/>
                  <a:pt x="40989" y="76717"/>
                  <a:pt x="34037" y="84220"/>
                </a:cubicBezTo>
                <a:cubicBezTo>
                  <a:pt x="33099" y="84709"/>
                  <a:pt x="33454" y="85001"/>
                  <a:pt x="34102" y="85001"/>
                </a:cubicBezTo>
                <a:cubicBezTo>
                  <a:pt x="34750" y="85001"/>
                  <a:pt x="35692" y="84709"/>
                  <a:pt x="35932" y="84032"/>
                </a:cubicBezTo>
                <a:cubicBezTo>
                  <a:pt x="37140" y="83137"/>
                  <a:pt x="38389" y="82908"/>
                  <a:pt x="39431" y="81783"/>
                </a:cubicBezTo>
                <a:cubicBezTo>
                  <a:pt x="46037" y="76913"/>
                  <a:pt x="51859" y="75071"/>
                  <a:pt x="57411" y="75071"/>
                </a:cubicBezTo>
                <a:cubicBezTo>
                  <a:pt x="66982" y="75071"/>
                  <a:pt x="75747" y="80544"/>
                  <a:pt x="86330" y="85407"/>
                </a:cubicBezTo>
                <a:cubicBezTo>
                  <a:pt x="86561" y="85710"/>
                  <a:pt x="86936" y="85796"/>
                  <a:pt x="87378" y="85796"/>
                </a:cubicBezTo>
                <a:cubicBezTo>
                  <a:pt x="87961" y="85796"/>
                  <a:pt x="88661" y="85646"/>
                  <a:pt x="89303" y="85646"/>
                </a:cubicBezTo>
                <a:cubicBezTo>
                  <a:pt x="89711" y="85646"/>
                  <a:pt x="90096" y="85707"/>
                  <a:pt x="90412" y="85907"/>
                </a:cubicBezTo>
                <a:cubicBezTo>
                  <a:pt x="91563" y="86482"/>
                  <a:pt x="92854" y="86619"/>
                  <a:pt x="94137" y="86619"/>
                </a:cubicBezTo>
                <a:cubicBezTo>
                  <a:pt x="95176" y="86619"/>
                  <a:pt x="96210" y="86529"/>
                  <a:pt x="97160" y="86511"/>
                </a:cubicBezTo>
                <a:lnTo>
                  <a:pt x="97160" y="86511"/>
                </a:lnTo>
                <a:cubicBezTo>
                  <a:pt x="95899" y="87952"/>
                  <a:pt x="94292" y="90585"/>
                  <a:pt x="92191" y="90585"/>
                </a:cubicBezTo>
                <a:cubicBezTo>
                  <a:pt x="92106" y="90585"/>
                  <a:pt x="92019" y="90581"/>
                  <a:pt x="91933" y="90572"/>
                </a:cubicBezTo>
                <a:cubicBezTo>
                  <a:pt x="89889" y="90798"/>
                  <a:pt x="87977" y="90897"/>
                  <a:pt x="86179" y="90897"/>
                </a:cubicBezTo>
                <a:cubicBezTo>
                  <a:pt x="73841" y="90897"/>
                  <a:pt x="66849" y="86250"/>
                  <a:pt x="59184" y="86250"/>
                </a:cubicBezTo>
                <a:cubicBezTo>
                  <a:pt x="53874" y="86250"/>
                  <a:pt x="48241" y="88479"/>
                  <a:pt x="40284" y="96028"/>
                </a:cubicBezTo>
                <a:cubicBezTo>
                  <a:pt x="36327" y="97028"/>
                  <a:pt x="33891" y="101839"/>
                  <a:pt x="29788" y="102463"/>
                </a:cubicBezTo>
                <a:cubicBezTo>
                  <a:pt x="29568" y="102432"/>
                  <a:pt x="29346" y="102417"/>
                  <a:pt x="29128" y="102417"/>
                </a:cubicBezTo>
                <a:cubicBezTo>
                  <a:pt x="27355" y="102417"/>
                  <a:pt x="25856" y="103359"/>
                  <a:pt x="27496" y="103359"/>
                </a:cubicBezTo>
                <a:cubicBezTo>
                  <a:pt x="27763" y="103359"/>
                  <a:pt x="28114" y="103334"/>
                  <a:pt x="28559" y="103276"/>
                </a:cubicBezTo>
                <a:cubicBezTo>
                  <a:pt x="29503" y="103471"/>
                  <a:pt x="30344" y="103562"/>
                  <a:pt x="31112" y="103562"/>
                </a:cubicBezTo>
                <a:cubicBezTo>
                  <a:pt x="34748" y="103562"/>
                  <a:pt x="36714" y="101532"/>
                  <a:pt x="39930" y="99090"/>
                </a:cubicBezTo>
                <a:cubicBezTo>
                  <a:pt x="44128" y="96553"/>
                  <a:pt x="48095" y="95651"/>
                  <a:pt x="51930" y="95651"/>
                </a:cubicBezTo>
                <a:cubicBezTo>
                  <a:pt x="61352" y="95651"/>
                  <a:pt x="69976" y="101093"/>
                  <a:pt x="79257" y="101093"/>
                </a:cubicBezTo>
                <a:cubicBezTo>
                  <a:pt x="80742" y="101093"/>
                  <a:pt x="82244" y="100954"/>
                  <a:pt x="83769" y="100631"/>
                </a:cubicBezTo>
                <a:lnTo>
                  <a:pt x="83769" y="100631"/>
                </a:lnTo>
                <a:cubicBezTo>
                  <a:pt x="80693" y="105801"/>
                  <a:pt x="77840" y="107494"/>
                  <a:pt x="74804" y="107494"/>
                </a:cubicBezTo>
                <a:cubicBezTo>
                  <a:pt x="69039" y="107494"/>
                  <a:pt x="62618" y="101384"/>
                  <a:pt x="52768" y="101384"/>
                </a:cubicBezTo>
                <a:cubicBezTo>
                  <a:pt x="48774" y="101384"/>
                  <a:pt x="44216" y="102389"/>
                  <a:pt x="38910" y="105212"/>
                </a:cubicBezTo>
                <a:cubicBezTo>
                  <a:pt x="30829" y="108607"/>
                  <a:pt x="25644" y="112835"/>
                  <a:pt x="15960" y="113001"/>
                </a:cubicBezTo>
                <a:cubicBezTo>
                  <a:pt x="15852" y="112904"/>
                  <a:pt x="15763" y="112868"/>
                  <a:pt x="15684" y="112868"/>
                </a:cubicBezTo>
                <a:cubicBezTo>
                  <a:pt x="15471" y="112868"/>
                  <a:pt x="15325" y="113122"/>
                  <a:pt x="15060" y="113122"/>
                </a:cubicBezTo>
                <a:cubicBezTo>
                  <a:pt x="15022" y="113122"/>
                  <a:pt x="14982" y="113117"/>
                  <a:pt x="14939" y="113105"/>
                </a:cubicBezTo>
                <a:cubicBezTo>
                  <a:pt x="14955" y="112895"/>
                  <a:pt x="14913" y="112824"/>
                  <a:pt x="14840" y="112824"/>
                </a:cubicBezTo>
                <a:cubicBezTo>
                  <a:pt x="14687" y="112824"/>
                  <a:pt x="14397" y="113135"/>
                  <a:pt x="14205" y="113135"/>
                </a:cubicBezTo>
                <a:cubicBezTo>
                  <a:pt x="14116" y="113135"/>
                  <a:pt x="14048" y="113069"/>
                  <a:pt x="14023" y="112876"/>
                </a:cubicBezTo>
                <a:cubicBezTo>
                  <a:pt x="13346" y="113187"/>
                  <a:pt x="12630" y="113324"/>
                  <a:pt x="11894" y="113324"/>
                </a:cubicBezTo>
                <a:cubicBezTo>
                  <a:pt x="6610" y="113324"/>
                  <a:pt x="288" y="106291"/>
                  <a:pt x="36" y="106291"/>
                </a:cubicBezTo>
                <a:cubicBezTo>
                  <a:pt x="1" y="106291"/>
                  <a:pt x="82" y="106426"/>
                  <a:pt x="299" y="106733"/>
                </a:cubicBezTo>
                <a:cubicBezTo>
                  <a:pt x="5779" y="115796"/>
                  <a:pt x="13801" y="118602"/>
                  <a:pt x="22520" y="118602"/>
                </a:cubicBezTo>
                <a:cubicBezTo>
                  <a:pt x="31593" y="118602"/>
                  <a:pt x="41420" y="115564"/>
                  <a:pt x="49927" y="113376"/>
                </a:cubicBezTo>
                <a:lnTo>
                  <a:pt x="49927" y="113376"/>
                </a:lnTo>
                <a:cubicBezTo>
                  <a:pt x="49636" y="113573"/>
                  <a:pt x="49669" y="113657"/>
                  <a:pt x="49842" y="113657"/>
                </a:cubicBezTo>
                <a:cubicBezTo>
                  <a:pt x="50129" y="113657"/>
                  <a:pt x="50797" y="113429"/>
                  <a:pt x="51031" y="113105"/>
                </a:cubicBezTo>
                <a:cubicBezTo>
                  <a:pt x="51400" y="113265"/>
                  <a:pt x="51798" y="113322"/>
                  <a:pt x="52219" y="113322"/>
                </a:cubicBezTo>
                <a:cubicBezTo>
                  <a:pt x="53341" y="113322"/>
                  <a:pt x="54629" y="112910"/>
                  <a:pt x="55993" y="112910"/>
                </a:cubicBezTo>
                <a:cubicBezTo>
                  <a:pt x="56191" y="112910"/>
                  <a:pt x="56390" y="112919"/>
                  <a:pt x="56591" y="112939"/>
                </a:cubicBezTo>
                <a:cubicBezTo>
                  <a:pt x="56867" y="112894"/>
                  <a:pt x="57144" y="112875"/>
                  <a:pt x="57422" y="112875"/>
                </a:cubicBezTo>
                <a:cubicBezTo>
                  <a:pt x="58967" y="112875"/>
                  <a:pt x="60536" y="113461"/>
                  <a:pt x="62008" y="113461"/>
                </a:cubicBezTo>
                <a:cubicBezTo>
                  <a:pt x="62491" y="113461"/>
                  <a:pt x="62964" y="113398"/>
                  <a:pt x="63422" y="113230"/>
                </a:cubicBezTo>
                <a:cubicBezTo>
                  <a:pt x="64913" y="113547"/>
                  <a:pt x="66280" y="113622"/>
                  <a:pt x="67437" y="113622"/>
                </a:cubicBezTo>
                <a:cubicBezTo>
                  <a:pt x="68483" y="113622"/>
                  <a:pt x="69359" y="113561"/>
                  <a:pt x="70002" y="113561"/>
                </a:cubicBezTo>
                <a:cubicBezTo>
                  <a:pt x="72016" y="113561"/>
                  <a:pt x="71746" y="114163"/>
                  <a:pt x="67275" y="119145"/>
                </a:cubicBezTo>
                <a:cubicBezTo>
                  <a:pt x="65068" y="120665"/>
                  <a:pt x="64657" y="121028"/>
                  <a:pt x="64014" y="121028"/>
                </a:cubicBezTo>
                <a:cubicBezTo>
                  <a:pt x="63468" y="121028"/>
                  <a:pt x="62755" y="120766"/>
                  <a:pt x="60631" y="120728"/>
                </a:cubicBezTo>
                <a:cubicBezTo>
                  <a:pt x="53780" y="120978"/>
                  <a:pt x="44491" y="122165"/>
                  <a:pt x="38035" y="125476"/>
                </a:cubicBezTo>
                <a:cubicBezTo>
                  <a:pt x="32558" y="128287"/>
                  <a:pt x="9087" y="142387"/>
                  <a:pt x="12857" y="143740"/>
                </a:cubicBezTo>
                <a:cubicBezTo>
                  <a:pt x="20167" y="139742"/>
                  <a:pt x="29413" y="139388"/>
                  <a:pt x="37473" y="136805"/>
                </a:cubicBezTo>
                <a:cubicBezTo>
                  <a:pt x="42492" y="134764"/>
                  <a:pt x="47865" y="132453"/>
                  <a:pt x="53301" y="131557"/>
                </a:cubicBezTo>
                <a:cubicBezTo>
                  <a:pt x="54709" y="131343"/>
                  <a:pt x="57310" y="128960"/>
                  <a:pt x="58368" y="128960"/>
                </a:cubicBezTo>
                <a:cubicBezTo>
                  <a:pt x="58545" y="128960"/>
                  <a:pt x="58679" y="129027"/>
                  <a:pt x="58757" y="129183"/>
                </a:cubicBezTo>
                <a:cubicBezTo>
                  <a:pt x="54531" y="132635"/>
                  <a:pt x="52117" y="143164"/>
                  <a:pt x="46544" y="143164"/>
                </a:cubicBezTo>
                <a:cubicBezTo>
                  <a:pt x="45965" y="143164"/>
                  <a:pt x="45352" y="143050"/>
                  <a:pt x="44699" y="142803"/>
                </a:cubicBezTo>
                <a:cubicBezTo>
                  <a:pt x="28080" y="144740"/>
                  <a:pt x="9941" y="161692"/>
                  <a:pt x="10337" y="180852"/>
                </a:cubicBezTo>
                <a:cubicBezTo>
                  <a:pt x="12107" y="166670"/>
                  <a:pt x="25415" y="157298"/>
                  <a:pt x="38514" y="151550"/>
                </a:cubicBezTo>
                <a:cubicBezTo>
                  <a:pt x="42428" y="149966"/>
                  <a:pt x="44507" y="148765"/>
                  <a:pt x="45205" y="148765"/>
                </a:cubicBezTo>
                <a:cubicBezTo>
                  <a:pt x="46067" y="148765"/>
                  <a:pt x="44823" y="150597"/>
                  <a:pt x="42325" y="155798"/>
                </a:cubicBezTo>
                <a:cubicBezTo>
                  <a:pt x="23061" y="166732"/>
                  <a:pt x="20625" y="189307"/>
                  <a:pt x="14773" y="208946"/>
                </a:cubicBezTo>
                <a:cubicBezTo>
                  <a:pt x="17647" y="208634"/>
                  <a:pt x="17855" y="203261"/>
                  <a:pt x="20229" y="202053"/>
                </a:cubicBezTo>
                <a:cubicBezTo>
                  <a:pt x="24186" y="199554"/>
                  <a:pt x="24727" y="194805"/>
                  <a:pt x="28226" y="190682"/>
                </a:cubicBezTo>
                <a:cubicBezTo>
                  <a:pt x="41680" y="177332"/>
                  <a:pt x="41846" y="154799"/>
                  <a:pt x="54696" y="139846"/>
                </a:cubicBezTo>
                <a:cubicBezTo>
                  <a:pt x="55249" y="139275"/>
                  <a:pt x="56919" y="136348"/>
                  <a:pt x="57189" y="136348"/>
                </a:cubicBezTo>
                <a:cubicBezTo>
                  <a:pt x="57234" y="136348"/>
                  <a:pt x="57240" y="136430"/>
                  <a:pt x="57195" y="136618"/>
                </a:cubicBezTo>
                <a:cubicBezTo>
                  <a:pt x="51239" y="153716"/>
                  <a:pt x="60840" y="169939"/>
                  <a:pt x="51843" y="186392"/>
                </a:cubicBezTo>
                <a:cubicBezTo>
                  <a:pt x="51653" y="187503"/>
                  <a:pt x="51692" y="187993"/>
                  <a:pt x="51902" y="187993"/>
                </a:cubicBezTo>
                <a:cubicBezTo>
                  <a:pt x="53446" y="187993"/>
                  <a:pt x="64233" y="161594"/>
                  <a:pt x="61777" y="160568"/>
                </a:cubicBezTo>
                <a:cubicBezTo>
                  <a:pt x="63484" y="149280"/>
                  <a:pt x="58944" y="132952"/>
                  <a:pt x="67670" y="124414"/>
                </a:cubicBezTo>
                <a:lnTo>
                  <a:pt x="67670" y="124414"/>
                </a:lnTo>
                <a:cubicBezTo>
                  <a:pt x="66254" y="142636"/>
                  <a:pt x="73543" y="165941"/>
                  <a:pt x="66233" y="181144"/>
                </a:cubicBezTo>
                <a:cubicBezTo>
                  <a:pt x="88455" y="149259"/>
                  <a:pt x="59632" y="124039"/>
                  <a:pt x="80687" y="107836"/>
                </a:cubicBezTo>
                <a:cubicBezTo>
                  <a:pt x="81304" y="107100"/>
                  <a:pt x="81659" y="106799"/>
                  <a:pt x="81833" y="106799"/>
                </a:cubicBezTo>
                <a:cubicBezTo>
                  <a:pt x="82510" y="106799"/>
                  <a:pt x="80436" y="111367"/>
                  <a:pt x="80353" y="112626"/>
                </a:cubicBezTo>
                <a:cubicBezTo>
                  <a:pt x="77521" y="120978"/>
                  <a:pt x="81041" y="128558"/>
                  <a:pt x="82519" y="136618"/>
                </a:cubicBezTo>
                <a:cubicBezTo>
                  <a:pt x="82801" y="137040"/>
                  <a:pt x="82815" y="140017"/>
                  <a:pt x="83025" y="140017"/>
                </a:cubicBezTo>
                <a:cubicBezTo>
                  <a:pt x="83046" y="140017"/>
                  <a:pt x="83069" y="139987"/>
                  <a:pt x="83094" y="139923"/>
                </a:cubicBezTo>
                <a:lnTo>
                  <a:pt x="83094" y="139923"/>
                </a:lnTo>
                <a:cubicBezTo>
                  <a:pt x="78818" y="154947"/>
                  <a:pt x="85125" y="168646"/>
                  <a:pt x="85643" y="183663"/>
                </a:cubicBezTo>
                <a:cubicBezTo>
                  <a:pt x="88559" y="169773"/>
                  <a:pt x="82332" y="155465"/>
                  <a:pt x="89579" y="141803"/>
                </a:cubicBezTo>
                <a:cubicBezTo>
                  <a:pt x="95640" y="126101"/>
                  <a:pt x="84289" y="109669"/>
                  <a:pt x="90829" y="97278"/>
                </a:cubicBezTo>
                <a:cubicBezTo>
                  <a:pt x="93837" y="94330"/>
                  <a:pt x="96504" y="90944"/>
                  <a:pt x="97196" y="90944"/>
                </a:cubicBezTo>
                <a:cubicBezTo>
                  <a:pt x="97702" y="90944"/>
                  <a:pt x="97153" y="92752"/>
                  <a:pt x="94911" y="97861"/>
                </a:cubicBezTo>
                <a:cubicBezTo>
                  <a:pt x="91849" y="108919"/>
                  <a:pt x="95452" y="118957"/>
                  <a:pt x="97514" y="129308"/>
                </a:cubicBezTo>
                <a:cubicBezTo>
                  <a:pt x="96181" y="140658"/>
                  <a:pt x="91099" y="151862"/>
                  <a:pt x="95431" y="162796"/>
                </a:cubicBezTo>
                <a:cubicBezTo>
                  <a:pt x="95431" y="163696"/>
                  <a:pt x="96314" y="167491"/>
                  <a:pt x="96680" y="167491"/>
                </a:cubicBezTo>
                <a:cubicBezTo>
                  <a:pt x="96814" y="167491"/>
                  <a:pt x="96878" y="166986"/>
                  <a:pt x="96806" y="165649"/>
                </a:cubicBezTo>
                <a:cubicBezTo>
                  <a:pt x="93432" y="139159"/>
                  <a:pt x="113237" y="133848"/>
                  <a:pt x="100784" y="100693"/>
                </a:cubicBezTo>
                <a:cubicBezTo>
                  <a:pt x="101304" y="95653"/>
                  <a:pt x="100200" y="89301"/>
                  <a:pt x="103283" y="85053"/>
                </a:cubicBezTo>
                <a:cubicBezTo>
                  <a:pt x="103893" y="84376"/>
                  <a:pt x="104276" y="84005"/>
                  <a:pt x="104488" y="84005"/>
                </a:cubicBezTo>
                <a:cubicBezTo>
                  <a:pt x="104740" y="84005"/>
                  <a:pt x="104751" y="84526"/>
                  <a:pt x="104615" y="85678"/>
                </a:cubicBezTo>
                <a:cubicBezTo>
                  <a:pt x="104366" y="92134"/>
                  <a:pt x="106365" y="98236"/>
                  <a:pt x="108239" y="104358"/>
                </a:cubicBezTo>
                <a:cubicBezTo>
                  <a:pt x="107781" y="117958"/>
                  <a:pt x="109218" y="132786"/>
                  <a:pt x="119173" y="142741"/>
                </a:cubicBezTo>
                <a:cubicBezTo>
                  <a:pt x="119630" y="143249"/>
                  <a:pt x="122512" y="145396"/>
                  <a:pt x="122900" y="145396"/>
                </a:cubicBezTo>
                <a:cubicBezTo>
                  <a:pt x="122989" y="145396"/>
                  <a:pt x="122946" y="145283"/>
                  <a:pt x="122713" y="145011"/>
                </a:cubicBezTo>
                <a:cubicBezTo>
                  <a:pt x="105844" y="126017"/>
                  <a:pt x="117777" y="107586"/>
                  <a:pt x="113529" y="88010"/>
                </a:cubicBezTo>
                <a:cubicBezTo>
                  <a:pt x="112821" y="85407"/>
                  <a:pt x="111842" y="81825"/>
                  <a:pt x="110488" y="80159"/>
                </a:cubicBezTo>
                <a:cubicBezTo>
                  <a:pt x="108801" y="77951"/>
                  <a:pt x="110905" y="77202"/>
                  <a:pt x="112175" y="75535"/>
                </a:cubicBezTo>
                <a:cubicBezTo>
                  <a:pt x="112958" y="75520"/>
                  <a:pt x="114435" y="73327"/>
                  <a:pt x="114855" y="73327"/>
                </a:cubicBezTo>
                <a:cubicBezTo>
                  <a:pt x="114994" y="73327"/>
                  <a:pt x="115017" y="73567"/>
                  <a:pt x="114862" y="74203"/>
                </a:cubicBezTo>
                <a:cubicBezTo>
                  <a:pt x="115778" y="85803"/>
                  <a:pt x="118340" y="96674"/>
                  <a:pt x="125191" y="106379"/>
                </a:cubicBezTo>
                <a:cubicBezTo>
                  <a:pt x="128794" y="109752"/>
                  <a:pt x="129961" y="114730"/>
                  <a:pt x="132251" y="118708"/>
                </a:cubicBezTo>
                <a:cubicBezTo>
                  <a:pt x="132558" y="119683"/>
                  <a:pt x="133069" y="125103"/>
                  <a:pt x="133851" y="125103"/>
                </a:cubicBezTo>
                <a:cubicBezTo>
                  <a:pt x="133971" y="125103"/>
                  <a:pt x="134097" y="124975"/>
                  <a:pt x="134230" y="124685"/>
                </a:cubicBezTo>
                <a:cubicBezTo>
                  <a:pt x="133688" y="121186"/>
                  <a:pt x="132855" y="117062"/>
                  <a:pt x="133168" y="113334"/>
                </a:cubicBezTo>
                <a:cubicBezTo>
                  <a:pt x="131585" y="99048"/>
                  <a:pt x="120943" y="88343"/>
                  <a:pt x="120360" y="73515"/>
                </a:cubicBezTo>
                <a:lnTo>
                  <a:pt x="120360" y="73515"/>
                </a:lnTo>
                <a:cubicBezTo>
                  <a:pt x="127310" y="78454"/>
                  <a:pt x="136007" y="84827"/>
                  <a:pt x="145453" y="84827"/>
                </a:cubicBezTo>
                <a:cubicBezTo>
                  <a:pt x="147160" y="84827"/>
                  <a:pt x="148891" y="84619"/>
                  <a:pt x="150641" y="84157"/>
                </a:cubicBezTo>
                <a:cubicBezTo>
                  <a:pt x="152837" y="83579"/>
                  <a:pt x="154944" y="82788"/>
                  <a:pt x="157242" y="82788"/>
                </a:cubicBezTo>
                <a:cubicBezTo>
                  <a:pt x="157429" y="82788"/>
                  <a:pt x="157616" y="82793"/>
                  <a:pt x="157805" y="82804"/>
                </a:cubicBezTo>
                <a:cubicBezTo>
                  <a:pt x="159033" y="81512"/>
                  <a:pt x="156222" y="80929"/>
                  <a:pt x="155785" y="79951"/>
                </a:cubicBezTo>
                <a:cubicBezTo>
                  <a:pt x="151265" y="75515"/>
                  <a:pt x="145996" y="71579"/>
                  <a:pt x="140124" y="69788"/>
                </a:cubicBezTo>
                <a:cubicBezTo>
                  <a:pt x="136812" y="66622"/>
                  <a:pt x="115528" y="69392"/>
                  <a:pt x="124837" y="63706"/>
                </a:cubicBezTo>
                <a:cubicBezTo>
                  <a:pt x="127524" y="61416"/>
                  <a:pt x="130044" y="58354"/>
                  <a:pt x="133022" y="56376"/>
                </a:cubicBezTo>
                <a:cubicBezTo>
                  <a:pt x="136960" y="62070"/>
                  <a:pt x="142785" y="64985"/>
                  <a:pt x="148765" y="64985"/>
                </a:cubicBezTo>
                <a:cubicBezTo>
                  <a:pt x="152145" y="64985"/>
                  <a:pt x="155575" y="64053"/>
                  <a:pt x="158742" y="62165"/>
                </a:cubicBezTo>
                <a:cubicBezTo>
                  <a:pt x="153202" y="58687"/>
                  <a:pt x="145996" y="56792"/>
                  <a:pt x="139707" y="54626"/>
                </a:cubicBezTo>
                <a:cubicBezTo>
                  <a:pt x="139308" y="54420"/>
                  <a:pt x="138763" y="54360"/>
                  <a:pt x="138194" y="54360"/>
                </a:cubicBezTo>
                <a:cubicBezTo>
                  <a:pt x="137407" y="54360"/>
                  <a:pt x="136576" y="54475"/>
                  <a:pt x="136031" y="54475"/>
                </a:cubicBezTo>
                <a:cubicBezTo>
                  <a:pt x="135181" y="54475"/>
                  <a:pt x="135022" y="54196"/>
                  <a:pt x="136791" y="52773"/>
                </a:cubicBezTo>
                <a:cubicBezTo>
                  <a:pt x="146977" y="44254"/>
                  <a:pt x="158343" y="34921"/>
                  <a:pt x="172334" y="34921"/>
                </a:cubicBezTo>
                <a:cubicBezTo>
                  <a:pt x="172503" y="34921"/>
                  <a:pt x="172672" y="34922"/>
                  <a:pt x="172841" y="34925"/>
                </a:cubicBezTo>
                <a:cubicBezTo>
                  <a:pt x="174424" y="33530"/>
                  <a:pt x="173820" y="28677"/>
                  <a:pt x="173362" y="27011"/>
                </a:cubicBezTo>
                <a:lnTo>
                  <a:pt x="173362" y="27011"/>
                </a:lnTo>
                <a:cubicBezTo>
                  <a:pt x="172612" y="27282"/>
                  <a:pt x="171591" y="27698"/>
                  <a:pt x="170904" y="27907"/>
                </a:cubicBezTo>
                <a:cubicBezTo>
                  <a:pt x="170867" y="27913"/>
                  <a:pt x="170831" y="27916"/>
                  <a:pt x="170796" y="27916"/>
                </a:cubicBezTo>
                <a:cubicBezTo>
                  <a:pt x="170574" y="27916"/>
                  <a:pt x="170390" y="27800"/>
                  <a:pt x="170204" y="27800"/>
                </a:cubicBezTo>
                <a:cubicBezTo>
                  <a:pt x="170056" y="27800"/>
                  <a:pt x="169907" y="27873"/>
                  <a:pt x="169738" y="28136"/>
                </a:cubicBezTo>
                <a:cubicBezTo>
                  <a:pt x="157534" y="29094"/>
                  <a:pt x="150766" y="36529"/>
                  <a:pt x="141477" y="43859"/>
                </a:cubicBezTo>
                <a:cubicBezTo>
                  <a:pt x="141470" y="43727"/>
                  <a:pt x="141431" y="43672"/>
                  <a:pt x="141372" y="43672"/>
                </a:cubicBezTo>
                <a:cubicBezTo>
                  <a:pt x="141101" y="43672"/>
                  <a:pt x="140393" y="44793"/>
                  <a:pt x="140103" y="44963"/>
                </a:cubicBezTo>
                <a:cubicBezTo>
                  <a:pt x="139811" y="45005"/>
                  <a:pt x="138582" y="45859"/>
                  <a:pt x="139145" y="45921"/>
                </a:cubicBezTo>
                <a:cubicBezTo>
                  <a:pt x="139136" y="45921"/>
                  <a:pt x="139126" y="45921"/>
                  <a:pt x="139117" y="45921"/>
                </a:cubicBezTo>
                <a:cubicBezTo>
                  <a:pt x="136846" y="45921"/>
                  <a:pt x="134171" y="50773"/>
                  <a:pt x="132736" y="50773"/>
                </a:cubicBezTo>
                <a:cubicBezTo>
                  <a:pt x="132661" y="50773"/>
                  <a:pt x="132590" y="50760"/>
                  <a:pt x="132522" y="50732"/>
                </a:cubicBezTo>
                <a:cubicBezTo>
                  <a:pt x="135438" y="34363"/>
                  <a:pt x="136875" y="13599"/>
                  <a:pt x="124942" y="0"/>
                </a:cubicBezTo>
                <a:close/>
              </a:path>
            </a:pathLst>
          </a:custGeom>
          <a:solidFill>
            <a:srgbClr val="9F3938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9"/>
          <p:cNvSpPr/>
          <p:nvPr/>
        </p:nvSpPr>
        <p:spPr>
          <a:xfrm>
            <a:off x="8786648" y="-99641"/>
            <a:ext cx="714702" cy="856160"/>
          </a:xfrm>
          <a:custGeom>
            <a:avLst/>
            <a:gdLst/>
            <a:ahLst/>
            <a:cxnLst/>
            <a:rect l="l" t="t" r="r" b="b"/>
            <a:pathLst>
              <a:path w="174424" h="208947" extrusionOk="0">
                <a:moveTo>
                  <a:pt x="126734" y="3545"/>
                </a:moveTo>
                <a:cubicBezTo>
                  <a:pt x="126740" y="3545"/>
                  <a:pt x="126698" y="3567"/>
                  <a:pt x="126566" y="3624"/>
                </a:cubicBezTo>
                <a:cubicBezTo>
                  <a:pt x="126646" y="3578"/>
                  <a:pt x="126726" y="3545"/>
                  <a:pt x="126734" y="3545"/>
                </a:cubicBezTo>
                <a:close/>
                <a:moveTo>
                  <a:pt x="103176" y="84151"/>
                </a:moveTo>
                <a:lnTo>
                  <a:pt x="103176" y="84151"/>
                </a:lnTo>
                <a:cubicBezTo>
                  <a:pt x="103181" y="84151"/>
                  <a:pt x="103163" y="84254"/>
                  <a:pt x="103178" y="84345"/>
                </a:cubicBezTo>
                <a:cubicBezTo>
                  <a:pt x="103158" y="84303"/>
                  <a:pt x="103158" y="84241"/>
                  <a:pt x="103158" y="84199"/>
                </a:cubicBezTo>
                <a:cubicBezTo>
                  <a:pt x="103169" y="84165"/>
                  <a:pt x="103174" y="84151"/>
                  <a:pt x="103176" y="84151"/>
                </a:cubicBezTo>
                <a:close/>
                <a:moveTo>
                  <a:pt x="56590" y="138891"/>
                </a:moveTo>
                <a:cubicBezTo>
                  <a:pt x="56548" y="139015"/>
                  <a:pt x="56487" y="139139"/>
                  <a:pt x="56445" y="139242"/>
                </a:cubicBezTo>
                <a:lnTo>
                  <a:pt x="56424" y="139242"/>
                </a:lnTo>
                <a:cubicBezTo>
                  <a:pt x="56486" y="139139"/>
                  <a:pt x="56548" y="139015"/>
                  <a:pt x="56590" y="138891"/>
                </a:cubicBezTo>
                <a:close/>
                <a:moveTo>
                  <a:pt x="124942" y="0"/>
                </a:moveTo>
                <a:lnTo>
                  <a:pt x="124942" y="0"/>
                </a:lnTo>
                <a:cubicBezTo>
                  <a:pt x="125983" y="2041"/>
                  <a:pt x="125920" y="4040"/>
                  <a:pt x="126795" y="6102"/>
                </a:cubicBezTo>
                <a:cubicBezTo>
                  <a:pt x="130627" y="18952"/>
                  <a:pt x="130065" y="30968"/>
                  <a:pt x="129023" y="45005"/>
                </a:cubicBezTo>
                <a:cubicBezTo>
                  <a:pt x="128190" y="49170"/>
                  <a:pt x="132918" y="52356"/>
                  <a:pt x="128628" y="54980"/>
                </a:cubicBezTo>
                <a:cubicBezTo>
                  <a:pt x="126358" y="56334"/>
                  <a:pt x="124754" y="60437"/>
                  <a:pt x="122088" y="60458"/>
                </a:cubicBezTo>
                <a:cubicBezTo>
                  <a:pt x="113508" y="46254"/>
                  <a:pt x="102075" y="15036"/>
                  <a:pt x="84727" y="12912"/>
                </a:cubicBezTo>
                <a:cubicBezTo>
                  <a:pt x="84471" y="12815"/>
                  <a:pt x="84244" y="12785"/>
                  <a:pt x="84032" y="12785"/>
                </a:cubicBezTo>
                <a:cubicBezTo>
                  <a:pt x="83689" y="12785"/>
                  <a:pt x="83382" y="12864"/>
                  <a:pt x="83049" y="12864"/>
                </a:cubicBezTo>
                <a:cubicBezTo>
                  <a:pt x="82834" y="12864"/>
                  <a:pt x="82608" y="12831"/>
                  <a:pt x="82353" y="12725"/>
                </a:cubicBezTo>
                <a:cubicBezTo>
                  <a:pt x="82209" y="12672"/>
                  <a:pt x="82065" y="12538"/>
                  <a:pt x="81921" y="12538"/>
                </a:cubicBezTo>
                <a:cubicBezTo>
                  <a:pt x="81836" y="12538"/>
                  <a:pt x="81751" y="12585"/>
                  <a:pt x="81665" y="12725"/>
                </a:cubicBezTo>
                <a:cubicBezTo>
                  <a:pt x="81603" y="12812"/>
                  <a:pt x="81526" y="12929"/>
                  <a:pt x="81465" y="12929"/>
                </a:cubicBezTo>
                <a:cubicBezTo>
                  <a:pt x="81424" y="12929"/>
                  <a:pt x="81391" y="12876"/>
                  <a:pt x="81374" y="12725"/>
                </a:cubicBezTo>
                <a:cubicBezTo>
                  <a:pt x="81314" y="12409"/>
                  <a:pt x="81245" y="12321"/>
                  <a:pt x="81160" y="12321"/>
                </a:cubicBezTo>
                <a:cubicBezTo>
                  <a:pt x="81053" y="12321"/>
                  <a:pt x="80920" y="12460"/>
                  <a:pt x="80742" y="12460"/>
                </a:cubicBezTo>
                <a:cubicBezTo>
                  <a:pt x="80669" y="12460"/>
                  <a:pt x="80588" y="12436"/>
                  <a:pt x="80499" y="12371"/>
                </a:cubicBezTo>
                <a:cubicBezTo>
                  <a:pt x="79818" y="12234"/>
                  <a:pt x="79319" y="11590"/>
                  <a:pt x="78663" y="11590"/>
                </a:cubicBezTo>
                <a:cubicBezTo>
                  <a:pt x="78616" y="11590"/>
                  <a:pt x="78569" y="11593"/>
                  <a:pt x="78521" y="11600"/>
                </a:cubicBezTo>
                <a:cubicBezTo>
                  <a:pt x="77667" y="11642"/>
                  <a:pt x="75043" y="11600"/>
                  <a:pt x="74959" y="12246"/>
                </a:cubicBezTo>
                <a:cubicBezTo>
                  <a:pt x="83144" y="17827"/>
                  <a:pt x="97618" y="31614"/>
                  <a:pt x="101554" y="45671"/>
                </a:cubicBezTo>
                <a:cubicBezTo>
                  <a:pt x="103491" y="53939"/>
                  <a:pt x="112425" y="59833"/>
                  <a:pt x="117777" y="64977"/>
                </a:cubicBezTo>
                <a:cubicBezTo>
                  <a:pt x="116226" y="65530"/>
                  <a:pt x="114748" y="65780"/>
                  <a:pt x="113326" y="65780"/>
                </a:cubicBezTo>
                <a:cubicBezTo>
                  <a:pt x="100025" y="65780"/>
                  <a:pt x="91791" y="43893"/>
                  <a:pt x="77032" y="43893"/>
                </a:cubicBezTo>
                <a:cubicBezTo>
                  <a:pt x="75138" y="43893"/>
                  <a:pt x="73136" y="44254"/>
                  <a:pt x="71003" y="45067"/>
                </a:cubicBezTo>
                <a:cubicBezTo>
                  <a:pt x="67316" y="45671"/>
                  <a:pt x="63755" y="47108"/>
                  <a:pt x="59965" y="47650"/>
                </a:cubicBezTo>
                <a:cubicBezTo>
                  <a:pt x="59841" y="47638"/>
                  <a:pt x="59719" y="47633"/>
                  <a:pt x="59596" y="47633"/>
                </a:cubicBezTo>
                <a:cubicBezTo>
                  <a:pt x="58171" y="47633"/>
                  <a:pt x="56808" y="48367"/>
                  <a:pt x="55217" y="48712"/>
                </a:cubicBezTo>
                <a:cubicBezTo>
                  <a:pt x="53301" y="50107"/>
                  <a:pt x="50906" y="48733"/>
                  <a:pt x="49219" y="50190"/>
                </a:cubicBezTo>
                <a:cubicBezTo>
                  <a:pt x="49805" y="50501"/>
                  <a:pt x="50266" y="50588"/>
                  <a:pt x="50681" y="50588"/>
                </a:cubicBezTo>
                <a:cubicBezTo>
                  <a:pt x="51203" y="50588"/>
                  <a:pt x="51654" y="50451"/>
                  <a:pt x="52193" y="50451"/>
                </a:cubicBezTo>
                <a:cubicBezTo>
                  <a:pt x="53036" y="50451"/>
                  <a:pt x="54096" y="50785"/>
                  <a:pt x="55987" y="52502"/>
                </a:cubicBezTo>
                <a:cubicBezTo>
                  <a:pt x="56659" y="52459"/>
                  <a:pt x="57325" y="52439"/>
                  <a:pt x="57984" y="52439"/>
                </a:cubicBezTo>
                <a:cubicBezTo>
                  <a:pt x="76670" y="52439"/>
                  <a:pt x="90613" y="69057"/>
                  <a:pt x="106906" y="75494"/>
                </a:cubicBezTo>
                <a:cubicBezTo>
                  <a:pt x="105684" y="78314"/>
                  <a:pt x="104044" y="79407"/>
                  <a:pt x="102031" y="79407"/>
                </a:cubicBezTo>
                <a:cubicBezTo>
                  <a:pt x="95080" y="79407"/>
                  <a:pt x="83686" y="66369"/>
                  <a:pt x="69738" y="66369"/>
                </a:cubicBezTo>
                <a:cubicBezTo>
                  <a:pt x="66248" y="66369"/>
                  <a:pt x="62599" y="67185"/>
                  <a:pt x="58819" y="69225"/>
                </a:cubicBezTo>
                <a:cubicBezTo>
                  <a:pt x="58587" y="69218"/>
                  <a:pt x="58357" y="69215"/>
                  <a:pt x="58128" y="69215"/>
                </a:cubicBezTo>
                <a:cubicBezTo>
                  <a:pt x="47502" y="69215"/>
                  <a:pt x="40989" y="76717"/>
                  <a:pt x="34037" y="84220"/>
                </a:cubicBezTo>
                <a:cubicBezTo>
                  <a:pt x="33099" y="84709"/>
                  <a:pt x="33454" y="85001"/>
                  <a:pt x="34102" y="85001"/>
                </a:cubicBezTo>
                <a:cubicBezTo>
                  <a:pt x="34750" y="85001"/>
                  <a:pt x="35692" y="84709"/>
                  <a:pt x="35932" y="84032"/>
                </a:cubicBezTo>
                <a:cubicBezTo>
                  <a:pt x="37140" y="83137"/>
                  <a:pt x="38389" y="82908"/>
                  <a:pt x="39431" y="81783"/>
                </a:cubicBezTo>
                <a:cubicBezTo>
                  <a:pt x="46037" y="76913"/>
                  <a:pt x="51859" y="75071"/>
                  <a:pt x="57411" y="75071"/>
                </a:cubicBezTo>
                <a:cubicBezTo>
                  <a:pt x="66982" y="75071"/>
                  <a:pt x="75747" y="80544"/>
                  <a:pt x="86330" y="85407"/>
                </a:cubicBezTo>
                <a:cubicBezTo>
                  <a:pt x="86561" y="85710"/>
                  <a:pt x="86936" y="85796"/>
                  <a:pt x="87378" y="85796"/>
                </a:cubicBezTo>
                <a:cubicBezTo>
                  <a:pt x="87961" y="85796"/>
                  <a:pt x="88661" y="85646"/>
                  <a:pt x="89303" y="85646"/>
                </a:cubicBezTo>
                <a:cubicBezTo>
                  <a:pt x="89711" y="85646"/>
                  <a:pt x="90096" y="85707"/>
                  <a:pt x="90412" y="85907"/>
                </a:cubicBezTo>
                <a:cubicBezTo>
                  <a:pt x="91563" y="86482"/>
                  <a:pt x="92854" y="86619"/>
                  <a:pt x="94137" y="86619"/>
                </a:cubicBezTo>
                <a:cubicBezTo>
                  <a:pt x="95176" y="86619"/>
                  <a:pt x="96210" y="86529"/>
                  <a:pt x="97160" y="86511"/>
                </a:cubicBezTo>
                <a:lnTo>
                  <a:pt x="97160" y="86511"/>
                </a:lnTo>
                <a:cubicBezTo>
                  <a:pt x="95899" y="87952"/>
                  <a:pt x="94292" y="90585"/>
                  <a:pt x="92191" y="90585"/>
                </a:cubicBezTo>
                <a:cubicBezTo>
                  <a:pt x="92106" y="90585"/>
                  <a:pt x="92019" y="90581"/>
                  <a:pt x="91933" y="90572"/>
                </a:cubicBezTo>
                <a:cubicBezTo>
                  <a:pt x="89889" y="90798"/>
                  <a:pt x="87977" y="90897"/>
                  <a:pt x="86179" y="90897"/>
                </a:cubicBezTo>
                <a:cubicBezTo>
                  <a:pt x="73841" y="90897"/>
                  <a:pt x="66849" y="86250"/>
                  <a:pt x="59184" y="86250"/>
                </a:cubicBezTo>
                <a:cubicBezTo>
                  <a:pt x="53874" y="86250"/>
                  <a:pt x="48241" y="88479"/>
                  <a:pt x="40284" y="96028"/>
                </a:cubicBezTo>
                <a:cubicBezTo>
                  <a:pt x="36327" y="97028"/>
                  <a:pt x="33891" y="101839"/>
                  <a:pt x="29788" y="102463"/>
                </a:cubicBezTo>
                <a:cubicBezTo>
                  <a:pt x="29568" y="102432"/>
                  <a:pt x="29346" y="102417"/>
                  <a:pt x="29128" y="102417"/>
                </a:cubicBezTo>
                <a:cubicBezTo>
                  <a:pt x="27355" y="102417"/>
                  <a:pt x="25856" y="103359"/>
                  <a:pt x="27496" y="103359"/>
                </a:cubicBezTo>
                <a:cubicBezTo>
                  <a:pt x="27763" y="103359"/>
                  <a:pt x="28114" y="103334"/>
                  <a:pt x="28559" y="103276"/>
                </a:cubicBezTo>
                <a:cubicBezTo>
                  <a:pt x="29503" y="103471"/>
                  <a:pt x="30344" y="103562"/>
                  <a:pt x="31112" y="103562"/>
                </a:cubicBezTo>
                <a:cubicBezTo>
                  <a:pt x="34748" y="103562"/>
                  <a:pt x="36714" y="101532"/>
                  <a:pt x="39930" y="99090"/>
                </a:cubicBezTo>
                <a:cubicBezTo>
                  <a:pt x="44128" y="96553"/>
                  <a:pt x="48095" y="95651"/>
                  <a:pt x="51930" y="95651"/>
                </a:cubicBezTo>
                <a:cubicBezTo>
                  <a:pt x="61352" y="95651"/>
                  <a:pt x="69976" y="101093"/>
                  <a:pt x="79257" y="101093"/>
                </a:cubicBezTo>
                <a:cubicBezTo>
                  <a:pt x="80742" y="101093"/>
                  <a:pt x="82244" y="100954"/>
                  <a:pt x="83769" y="100631"/>
                </a:cubicBezTo>
                <a:lnTo>
                  <a:pt x="83769" y="100631"/>
                </a:lnTo>
                <a:cubicBezTo>
                  <a:pt x="80693" y="105801"/>
                  <a:pt x="77840" y="107494"/>
                  <a:pt x="74804" y="107494"/>
                </a:cubicBezTo>
                <a:cubicBezTo>
                  <a:pt x="69039" y="107494"/>
                  <a:pt x="62618" y="101384"/>
                  <a:pt x="52768" y="101384"/>
                </a:cubicBezTo>
                <a:cubicBezTo>
                  <a:pt x="48774" y="101384"/>
                  <a:pt x="44216" y="102389"/>
                  <a:pt x="38910" y="105212"/>
                </a:cubicBezTo>
                <a:cubicBezTo>
                  <a:pt x="30829" y="108607"/>
                  <a:pt x="25644" y="112835"/>
                  <a:pt x="15960" y="113001"/>
                </a:cubicBezTo>
                <a:cubicBezTo>
                  <a:pt x="15852" y="112904"/>
                  <a:pt x="15763" y="112868"/>
                  <a:pt x="15684" y="112868"/>
                </a:cubicBezTo>
                <a:cubicBezTo>
                  <a:pt x="15471" y="112868"/>
                  <a:pt x="15325" y="113122"/>
                  <a:pt x="15060" y="113122"/>
                </a:cubicBezTo>
                <a:cubicBezTo>
                  <a:pt x="15022" y="113122"/>
                  <a:pt x="14982" y="113117"/>
                  <a:pt x="14939" y="113105"/>
                </a:cubicBezTo>
                <a:cubicBezTo>
                  <a:pt x="14955" y="112895"/>
                  <a:pt x="14913" y="112824"/>
                  <a:pt x="14840" y="112824"/>
                </a:cubicBezTo>
                <a:cubicBezTo>
                  <a:pt x="14687" y="112824"/>
                  <a:pt x="14397" y="113135"/>
                  <a:pt x="14205" y="113135"/>
                </a:cubicBezTo>
                <a:cubicBezTo>
                  <a:pt x="14116" y="113135"/>
                  <a:pt x="14048" y="113069"/>
                  <a:pt x="14023" y="112876"/>
                </a:cubicBezTo>
                <a:cubicBezTo>
                  <a:pt x="13346" y="113187"/>
                  <a:pt x="12630" y="113324"/>
                  <a:pt x="11894" y="113324"/>
                </a:cubicBezTo>
                <a:cubicBezTo>
                  <a:pt x="6610" y="113324"/>
                  <a:pt x="288" y="106291"/>
                  <a:pt x="36" y="106291"/>
                </a:cubicBezTo>
                <a:cubicBezTo>
                  <a:pt x="1" y="106291"/>
                  <a:pt x="82" y="106426"/>
                  <a:pt x="299" y="106733"/>
                </a:cubicBezTo>
                <a:cubicBezTo>
                  <a:pt x="5779" y="115796"/>
                  <a:pt x="13801" y="118602"/>
                  <a:pt x="22520" y="118602"/>
                </a:cubicBezTo>
                <a:cubicBezTo>
                  <a:pt x="31593" y="118602"/>
                  <a:pt x="41420" y="115564"/>
                  <a:pt x="49927" y="113376"/>
                </a:cubicBezTo>
                <a:lnTo>
                  <a:pt x="49927" y="113376"/>
                </a:lnTo>
                <a:cubicBezTo>
                  <a:pt x="49636" y="113573"/>
                  <a:pt x="49669" y="113657"/>
                  <a:pt x="49842" y="113657"/>
                </a:cubicBezTo>
                <a:cubicBezTo>
                  <a:pt x="50129" y="113657"/>
                  <a:pt x="50797" y="113429"/>
                  <a:pt x="51031" y="113105"/>
                </a:cubicBezTo>
                <a:cubicBezTo>
                  <a:pt x="51400" y="113265"/>
                  <a:pt x="51798" y="113322"/>
                  <a:pt x="52219" y="113322"/>
                </a:cubicBezTo>
                <a:cubicBezTo>
                  <a:pt x="53341" y="113322"/>
                  <a:pt x="54629" y="112910"/>
                  <a:pt x="55993" y="112910"/>
                </a:cubicBezTo>
                <a:cubicBezTo>
                  <a:pt x="56191" y="112910"/>
                  <a:pt x="56390" y="112919"/>
                  <a:pt x="56591" y="112939"/>
                </a:cubicBezTo>
                <a:cubicBezTo>
                  <a:pt x="56867" y="112894"/>
                  <a:pt x="57144" y="112875"/>
                  <a:pt x="57422" y="112875"/>
                </a:cubicBezTo>
                <a:cubicBezTo>
                  <a:pt x="58967" y="112875"/>
                  <a:pt x="60536" y="113461"/>
                  <a:pt x="62008" y="113461"/>
                </a:cubicBezTo>
                <a:cubicBezTo>
                  <a:pt x="62491" y="113461"/>
                  <a:pt x="62964" y="113398"/>
                  <a:pt x="63422" y="113230"/>
                </a:cubicBezTo>
                <a:cubicBezTo>
                  <a:pt x="64913" y="113547"/>
                  <a:pt x="66280" y="113622"/>
                  <a:pt x="67437" y="113622"/>
                </a:cubicBezTo>
                <a:cubicBezTo>
                  <a:pt x="68483" y="113622"/>
                  <a:pt x="69359" y="113561"/>
                  <a:pt x="70002" y="113561"/>
                </a:cubicBezTo>
                <a:cubicBezTo>
                  <a:pt x="72016" y="113561"/>
                  <a:pt x="71746" y="114163"/>
                  <a:pt x="67275" y="119145"/>
                </a:cubicBezTo>
                <a:cubicBezTo>
                  <a:pt x="65068" y="120665"/>
                  <a:pt x="64657" y="121028"/>
                  <a:pt x="64014" y="121028"/>
                </a:cubicBezTo>
                <a:cubicBezTo>
                  <a:pt x="63468" y="121028"/>
                  <a:pt x="62755" y="120766"/>
                  <a:pt x="60631" y="120728"/>
                </a:cubicBezTo>
                <a:cubicBezTo>
                  <a:pt x="53780" y="120978"/>
                  <a:pt x="44491" y="122165"/>
                  <a:pt x="38035" y="125476"/>
                </a:cubicBezTo>
                <a:cubicBezTo>
                  <a:pt x="32558" y="128287"/>
                  <a:pt x="9087" y="142387"/>
                  <a:pt x="12857" y="143740"/>
                </a:cubicBezTo>
                <a:cubicBezTo>
                  <a:pt x="20167" y="139742"/>
                  <a:pt x="29413" y="139388"/>
                  <a:pt x="37473" y="136805"/>
                </a:cubicBezTo>
                <a:cubicBezTo>
                  <a:pt x="42492" y="134764"/>
                  <a:pt x="47865" y="132453"/>
                  <a:pt x="53301" y="131557"/>
                </a:cubicBezTo>
                <a:cubicBezTo>
                  <a:pt x="54709" y="131343"/>
                  <a:pt x="57310" y="128960"/>
                  <a:pt x="58368" y="128960"/>
                </a:cubicBezTo>
                <a:cubicBezTo>
                  <a:pt x="58545" y="128960"/>
                  <a:pt x="58679" y="129027"/>
                  <a:pt x="58757" y="129183"/>
                </a:cubicBezTo>
                <a:cubicBezTo>
                  <a:pt x="54531" y="132635"/>
                  <a:pt x="52117" y="143164"/>
                  <a:pt x="46544" y="143164"/>
                </a:cubicBezTo>
                <a:cubicBezTo>
                  <a:pt x="45965" y="143164"/>
                  <a:pt x="45352" y="143050"/>
                  <a:pt x="44699" y="142803"/>
                </a:cubicBezTo>
                <a:cubicBezTo>
                  <a:pt x="28080" y="144740"/>
                  <a:pt x="9941" y="161692"/>
                  <a:pt x="10337" y="180852"/>
                </a:cubicBezTo>
                <a:cubicBezTo>
                  <a:pt x="12107" y="166670"/>
                  <a:pt x="25415" y="157298"/>
                  <a:pt x="38514" y="151550"/>
                </a:cubicBezTo>
                <a:cubicBezTo>
                  <a:pt x="42428" y="149966"/>
                  <a:pt x="44507" y="148765"/>
                  <a:pt x="45205" y="148765"/>
                </a:cubicBezTo>
                <a:cubicBezTo>
                  <a:pt x="46067" y="148765"/>
                  <a:pt x="44823" y="150597"/>
                  <a:pt x="42325" y="155798"/>
                </a:cubicBezTo>
                <a:cubicBezTo>
                  <a:pt x="23061" y="166732"/>
                  <a:pt x="20625" y="189307"/>
                  <a:pt x="14773" y="208946"/>
                </a:cubicBezTo>
                <a:cubicBezTo>
                  <a:pt x="17647" y="208634"/>
                  <a:pt x="17855" y="203261"/>
                  <a:pt x="20229" y="202053"/>
                </a:cubicBezTo>
                <a:cubicBezTo>
                  <a:pt x="24186" y="199554"/>
                  <a:pt x="24727" y="194805"/>
                  <a:pt x="28226" y="190682"/>
                </a:cubicBezTo>
                <a:cubicBezTo>
                  <a:pt x="41680" y="177332"/>
                  <a:pt x="41846" y="154799"/>
                  <a:pt x="54696" y="139846"/>
                </a:cubicBezTo>
                <a:cubicBezTo>
                  <a:pt x="55249" y="139275"/>
                  <a:pt x="56919" y="136348"/>
                  <a:pt x="57189" y="136348"/>
                </a:cubicBezTo>
                <a:cubicBezTo>
                  <a:pt x="57234" y="136348"/>
                  <a:pt x="57240" y="136430"/>
                  <a:pt x="57195" y="136618"/>
                </a:cubicBezTo>
                <a:cubicBezTo>
                  <a:pt x="51239" y="153716"/>
                  <a:pt x="60840" y="169939"/>
                  <a:pt x="51843" y="186392"/>
                </a:cubicBezTo>
                <a:cubicBezTo>
                  <a:pt x="51653" y="187503"/>
                  <a:pt x="51692" y="187993"/>
                  <a:pt x="51902" y="187993"/>
                </a:cubicBezTo>
                <a:cubicBezTo>
                  <a:pt x="53446" y="187993"/>
                  <a:pt x="64233" y="161594"/>
                  <a:pt x="61777" y="160568"/>
                </a:cubicBezTo>
                <a:cubicBezTo>
                  <a:pt x="63484" y="149280"/>
                  <a:pt x="58944" y="132952"/>
                  <a:pt x="67670" y="124414"/>
                </a:cubicBezTo>
                <a:lnTo>
                  <a:pt x="67670" y="124414"/>
                </a:lnTo>
                <a:cubicBezTo>
                  <a:pt x="66254" y="142636"/>
                  <a:pt x="73543" y="165941"/>
                  <a:pt x="66233" y="181144"/>
                </a:cubicBezTo>
                <a:cubicBezTo>
                  <a:pt x="88455" y="149259"/>
                  <a:pt x="59632" y="124039"/>
                  <a:pt x="80687" y="107836"/>
                </a:cubicBezTo>
                <a:cubicBezTo>
                  <a:pt x="81304" y="107100"/>
                  <a:pt x="81659" y="106799"/>
                  <a:pt x="81833" y="106799"/>
                </a:cubicBezTo>
                <a:cubicBezTo>
                  <a:pt x="82510" y="106799"/>
                  <a:pt x="80436" y="111367"/>
                  <a:pt x="80353" y="112626"/>
                </a:cubicBezTo>
                <a:cubicBezTo>
                  <a:pt x="77521" y="120978"/>
                  <a:pt x="81041" y="128558"/>
                  <a:pt x="82519" y="136618"/>
                </a:cubicBezTo>
                <a:cubicBezTo>
                  <a:pt x="82801" y="137040"/>
                  <a:pt x="82815" y="140017"/>
                  <a:pt x="83025" y="140017"/>
                </a:cubicBezTo>
                <a:cubicBezTo>
                  <a:pt x="83046" y="140017"/>
                  <a:pt x="83069" y="139987"/>
                  <a:pt x="83094" y="139923"/>
                </a:cubicBezTo>
                <a:lnTo>
                  <a:pt x="83094" y="139923"/>
                </a:lnTo>
                <a:cubicBezTo>
                  <a:pt x="78818" y="154947"/>
                  <a:pt x="85125" y="168646"/>
                  <a:pt x="85643" y="183663"/>
                </a:cubicBezTo>
                <a:cubicBezTo>
                  <a:pt x="88559" y="169773"/>
                  <a:pt x="82332" y="155465"/>
                  <a:pt x="89579" y="141803"/>
                </a:cubicBezTo>
                <a:cubicBezTo>
                  <a:pt x="95640" y="126101"/>
                  <a:pt x="84289" y="109669"/>
                  <a:pt x="90829" y="97278"/>
                </a:cubicBezTo>
                <a:cubicBezTo>
                  <a:pt x="93837" y="94330"/>
                  <a:pt x="96504" y="90944"/>
                  <a:pt x="97196" y="90944"/>
                </a:cubicBezTo>
                <a:cubicBezTo>
                  <a:pt x="97702" y="90944"/>
                  <a:pt x="97153" y="92752"/>
                  <a:pt x="94911" y="97861"/>
                </a:cubicBezTo>
                <a:cubicBezTo>
                  <a:pt x="91849" y="108919"/>
                  <a:pt x="95452" y="118957"/>
                  <a:pt x="97514" y="129308"/>
                </a:cubicBezTo>
                <a:cubicBezTo>
                  <a:pt x="96181" y="140658"/>
                  <a:pt x="91099" y="151862"/>
                  <a:pt x="95431" y="162796"/>
                </a:cubicBezTo>
                <a:cubicBezTo>
                  <a:pt x="95431" y="163696"/>
                  <a:pt x="96314" y="167491"/>
                  <a:pt x="96680" y="167491"/>
                </a:cubicBezTo>
                <a:cubicBezTo>
                  <a:pt x="96814" y="167491"/>
                  <a:pt x="96878" y="166986"/>
                  <a:pt x="96806" y="165649"/>
                </a:cubicBezTo>
                <a:cubicBezTo>
                  <a:pt x="93432" y="139159"/>
                  <a:pt x="113237" y="133848"/>
                  <a:pt x="100784" y="100693"/>
                </a:cubicBezTo>
                <a:cubicBezTo>
                  <a:pt x="101304" y="95653"/>
                  <a:pt x="100200" y="89301"/>
                  <a:pt x="103283" y="85053"/>
                </a:cubicBezTo>
                <a:cubicBezTo>
                  <a:pt x="103893" y="84376"/>
                  <a:pt x="104276" y="84005"/>
                  <a:pt x="104488" y="84005"/>
                </a:cubicBezTo>
                <a:cubicBezTo>
                  <a:pt x="104740" y="84005"/>
                  <a:pt x="104751" y="84526"/>
                  <a:pt x="104615" y="85678"/>
                </a:cubicBezTo>
                <a:cubicBezTo>
                  <a:pt x="104366" y="92134"/>
                  <a:pt x="106365" y="98236"/>
                  <a:pt x="108239" y="104358"/>
                </a:cubicBezTo>
                <a:cubicBezTo>
                  <a:pt x="107781" y="117958"/>
                  <a:pt x="109218" y="132786"/>
                  <a:pt x="119173" y="142741"/>
                </a:cubicBezTo>
                <a:cubicBezTo>
                  <a:pt x="119630" y="143249"/>
                  <a:pt x="122512" y="145396"/>
                  <a:pt x="122900" y="145396"/>
                </a:cubicBezTo>
                <a:cubicBezTo>
                  <a:pt x="122989" y="145396"/>
                  <a:pt x="122946" y="145283"/>
                  <a:pt x="122713" y="145011"/>
                </a:cubicBezTo>
                <a:cubicBezTo>
                  <a:pt x="105844" y="126017"/>
                  <a:pt x="117777" y="107586"/>
                  <a:pt x="113529" y="88010"/>
                </a:cubicBezTo>
                <a:cubicBezTo>
                  <a:pt x="112821" y="85407"/>
                  <a:pt x="111842" y="81825"/>
                  <a:pt x="110488" y="80159"/>
                </a:cubicBezTo>
                <a:cubicBezTo>
                  <a:pt x="108801" y="77951"/>
                  <a:pt x="110905" y="77202"/>
                  <a:pt x="112175" y="75535"/>
                </a:cubicBezTo>
                <a:cubicBezTo>
                  <a:pt x="112958" y="75520"/>
                  <a:pt x="114435" y="73327"/>
                  <a:pt x="114855" y="73327"/>
                </a:cubicBezTo>
                <a:cubicBezTo>
                  <a:pt x="114994" y="73327"/>
                  <a:pt x="115017" y="73567"/>
                  <a:pt x="114862" y="74203"/>
                </a:cubicBezTo>
                <a:cubicBezTo>
                  <a:pt x="115778" y="85803"/>
                  <a:pt x="118340" y="96674"/>
                  <a:pt x="125191" y="106379"/>
                </a:cubicBezTo>
                <a:cubicBezTo>
                  <a:pt x="128794" y="109752"/>
                  <a:pt x="129961" y="114730"/>
                  <a:pt x="132251" y="118708"/>
                </a:cubicBezTo>
                <a:cubicBezTo>
                  <a:pt x="132558" y="119683"/>
                  <a:pt x="133069" y="125103"/>
                  <a:pt x="133851" y="125103"/>
                </a:cubicBezTo>
                <a:cubicBezTo>
                  <a:pt x="133971" y="125103"/>
                  <a:pt x="134097" y="124975"/>
                  <a:pt x="134230" y="124685"/>
                </a:cubicBezTo>
                <a:cubicBezTo>
                  <a:pt x="133688" y="121186"/>
                  <a:pt x="132855" y="117062"/>
                  <a:pt x="133168" y="113334"/>
                </a:cubicBezTo>
                <a:cubicBezTo>
                  <a:pt x="131585" y="99048"/>
                  <a:pt x="120943" y="88343"/>
                  <a:pt x="120360" y="73515"/>
                </a:cubicBezTo>
                <a:lnTo>
                  <a:pt x="120360" y="73515"/>
                </a:lnTo>
                <a:cubicBezTo>
                  <a:pt x="127310" y="78454"/>
                  <a:pt x="136007" y="84827"/>
                  <a:pt x="145453" y="84827"/>
                </a:cubicBezTo>
                <a:cubicBezTo>
                  <a:pt x="147160" y="84827"/>
                  <a:pt x="148891" y="84619"/>
                  <a:pt x="150641" y="84157"/>
                </a:cubicBezTo>
                <a:cubicBezTo>
                  <a:pt x="152837" y="83579"/>
                  <a:pt x="154944" y="82788"/>
                  <a:pt x="157242" y="82788"/>
                </a:cubicBezTo>
                <a:cubicBezTo>
                  <a:pt x="157429" y="82788"/>
                  <a:pt x="157616" y="82793"/>
                  <a:pt x="157805" y="82804"/>
                </a:cubicBezTo>
                <a:cubicBezTo>
                  <a:pt x="159033" y="81512"/>
                  <a:pt x="156222" y="80929"/>
                  <a:pt x="155785" y="79951"/>
                </a:cubicBezTo>
                <a:cubicBezTo>
                  <a:pt x="151265" y="75515"/>
                  <a:pt x="145996" y="71579"/>
                  <a:pt x="140124" y="69788"/>
                </a:cubicBezTo>
                <a:cubicBezTo>
                  <a:pt x="136812" y="66622"/>
                  <a:pt x="115528" y="69392"/>
                  <a:pt x="124837" y="63706"/>
                </a:cubicBezTo>
                <a:cubicBezTo>
                  <a:pt x="127524" y="61416"/>
                  <a:pt x="130044" y="58354"/>
                  <a:pt x="133022" y="56376"/>
                </a:cubicBezTo>
                <a:cubicBezTo>
                  <a:pt x="136960" y="62070"/>
                  <a:pt x="142785" y="64985"/>
                  <a:pt x="148765" y="64985"/>
                </a:cubicBezTo>
                <a:cubicBezTo>
                  <a:pt x="152145" y="64985"/>
                  <a:pt x="155575" y="64053"/>
                  <a:pt x="158742" y="62165"/>
                </a:cubicBezTo>
                <a:cubicBezTo>
                  <a:pt x="153202" y="58687"/>
                  <a:pt x="145996" y="56792"/>
                  <a:pt x="139707" y="54626"/>
                </a:cubicBezTo>
                <a:cubicBezTo>
                  <a:pt x="139308" y="54420"/>
                  <a:pt x="138763" y="54360"/>
                  <a:pt x="138194" y="54360"/>
                </a:cubicBezTo>
                <a:cubicBezTo>
                  <a:pt x="137407" y="54360"/>
                  <a:pt x="136576" y="54475"/>
                  <a:pt x="136031" y="54475"/>
                </a:cubicBezTo>
                <a:cubicBezTo>
                  <a:pt x="135181" y="54475"/>
                  <a:pt x="135022" y="54196"/>
                  <a:pt x="136791" y="52773"/>
                </a:cubicBezTo>
                <a:cubicBezTo>
                  <a:pt x="146977" y="44254"/>
                  <a:pt x="158343" y="34921"/>
                  <a:pt x="172334" y="34921"/>
                </a:cubicBezTo>
                <a:cubicBezTo>
                  <a:pt x="172503" y="34921"/>
                  <a:pt x="172672" y="34922"/>
                  <a:pt x="172841" y="34925"/>
                </a:cubicBezTo>
                <a:cubicBezTo>
                  <a:pt x="174424" y="33530"/>
                  <a:pt x="173820" y="28677"/>
                  <a:pt x="173362" y="27011"/>
                </a:cubicBezTo>
                <a:lnTo>
                  <a:pt x="173362" y="27011"/>
                </a:lnTo>
                <a:cubicBezTo>
                  <a:pt x="172612" y="27282"/>
                  <a:pt x="171591" y="27698"/>
                  <a:pt x="170904" y="27907"/>
                </a:cubicBezTo>
                <a:cubicBezTo>
                  <a:pt x="170867" y="27913"/>
                  <a:pt x="170831" y="27916"/>
                  <a:pt x="170796" y="27916"/>
                </a:cubicBezTo>
                <a:cubicBezTo>
                  <a:pt x="170574" y="27916"/>
                  <a:pt x="170390" y="27800"/>
                  <a:pt x="170204" y="27800"/>
                </a:cubicBezTo>
                <a:cubicBezTo>
                  <a:pt x="170056" y="27800"/>
                  <a:pt x="169907" y="27873"/>
                  <a:pt x="169738" y="28136"/>
                </a:cubicBezTo>
                <a:cubicBezTo>
                  <a:pt x="157534" y="29094"/>
                  <a:pt x="150766" y="36529"/>
                  <a:pt x="141477" y="43859"/>
                </a:cubicBezTo>
                <a:cubicBezTo>
                  <a:pt x="141470" y="43727"/>
                  <a:pt x="141431" y="43672"/>
                  <a:pt x="141372" y="43672"/>
                </a:cubicBezTo>
                <a:cubicBezTo>
                  <a:pt x="141101" y="43672"/>
                  <a:pt x="140393" y="44793"/>
                  <a:pt x="140103" y="44963"/>
                </a:cubicBezTo>
                <a:cubicBezTo>
                  <a:pt x="139811" y="45005"/>
                  <a:pt x="138582" y="45859"/>
                  <a:pt x="139145" y="45921"/>
                </a:cubicBezTo>
                <a:cubicBezTo>
                  <a:pt x="139136" y="45921"/>
                  <a:pt x="139126" y="45921"/>
                  <a:pt x="139117" y="45921"/>
                </a:cubicBezTo>
                <a:cubicBezTo>
                  <a:pt x="136846" y="45921"/>
                  <a:pt x="134171" y="50773"/>
                  <a:pt x="132736" y="50773"/>
                </a:cubicBezTo>
                <a:cubicBezTo>
                  <a:pt x="132661" y="50773"/>
                  <a:pt x="132590" y="50760"/>
                  <a:pt x="132522" y="50732"/>
                </a:cubicBezTo>
                <a:cubicBezTo>
                  <a:pt x="135438" y="34363"/>
                  <a:pt x="136875" y="13599"/>
                  <a:pt x="124942" y="0"/>
                </a:cubicBezTo>
                <a:close/>
              </a:path>
            </a:pathLst>
          </a:custGeom>
          <a:solidFill>
            <a:srgbClr val="5A6C28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" name="Google Shape;249;p19"/>
          <p:cNvGrpSpPr/>
          <p:nvPr/>
        </p:nvGrpSpPr>
        <p:grpSpPr>
          <a:xfrm>
            <a:off x="152384" y="3688418"/>
            <a:ext cx="1247980" cy="1461397"/>
            <a:chOff x="1017150" y="1777368"/>
            <a:chExt cx="695602" cy="814557"/>
          </a:xfrm>
        </p:grpSpPr>
        <p:sp>
          <p:nvSpPr>
            <p:cNvPr id="250" name="Google Shape;250;p19"/>
            <p:cNvSpPr/>
            <p:nvPr/>
          </p:nvSpPr>
          <p:spPr>
            <a:xfrm>
              <a:off x="1225882" y="1777368"/>
              <a:ext cx="86275" cy="98550"/>
            </a:xfrm>
            <a:custGeom>
              <a:avLst/>
              <a:gdLst/>
              <a:ahLst/>
              <a:cxnLst/>
              <a:rect l="l" t="t" r="r" b="b"/>
              <a:pathLst>
                <a:path w="3451" h="3942" extrusionOk="0">
                  <a:moveTo>
                    <a:pt x="1763" y="0"/>
                  </a:moveTo>
                  <a:cubicBezTo>
                    <a:pt x="1715" y="21"/>
                    <a:pt x="1708" y="41"/>
                    <a:pt x="1674" y="384"/>
                  </a:cubicBezTo>
                  <a:cubicBezTo>
                    <a:pt x="1606" y="988"/>
                    <a:pt x="1448" y="1344"/>
                    <a:pt x="1201" y="1475"/>
                  </a:cubicBezTo>
                  <a:cubicBezTo>
                    <a:pt x="1071" y="1543"/>
                    <a:pt x="769" y="1591"/>
                    <a:pt x="426" y="1598"/>
                  </a:cubicBezTo>
                  <a:cubicBezTo>
                    <a:pt x="303" y="1598"/>
                    <a:pt x="179" y="1612"/>
                    <a:pt x="63" y="1639"/>
                  </a:cubicBezTo>
                  <a:cubicBezTo>
                    <a:pt x="1" y="1694"/>
                    <a:pt x="117" y="1749"/>
                    <a:pt x="412" y="1797"/>
                  </a:cubicBezTo>
                  <a:cubicBezTo>
                    <a:pt x="735" y="1852"/>
                    <a:pt x="954" y="1920"/>
                    <a:pt x="1064" y="2009"/>
                  </a:cubicBezTo>
                  <a:cubicBezTo>
                    <a:pt x="1235" y="2140"/>
                    <a:pt x="1372" y="2599"/>
                    <a:pt x="1441" y="3271"/>
                  </a:cubicBezTo>
                  <a:cubicBezTo>
                    <a:pt x="1482" y="3744"/>
                    <a:pt x="1510" y="3868"/>
                    <a:pt x="1558" y="3909"/>
                  </a:cubicBezTo>
                  <a:cubicBezTo>
                    <a:pt x="1588" y="3931"/>
                    <a:pt x="1635" y="3941"/>
                    <a:pt x="1679" y="3941"/>
                  </a:cubicBezTo>
                  <a:cubicBezTo>
                    <a:pt x="1732" y="3941"/>
                    <a:pt x="1783" y="3925"/>
                    <a:pt x="1798" y="3895"/>
                  </a:cubicBezTo>
                  <a:cubicBezTo>
                    <a:pt x="1818" y="3820"/>
                    <a:pt x="1832" y="3738"/>
                    <a:pt x="1839" y="3655"/>
                  </a:cubicBezTo>
                  <a:cubicBezTo>
                    <a:pt x="1900" y="2983"/>
                    <a:pt x="2079" y="2469"/>
                    <a:pt x="2326" y="2243"/>
                  </a:cubicBezTo>
                  <a:cubicBezTo>
                    <a:pt x="2511" y="2071"/>
                    <a:pt x="2984" y="1872"/>
                    <a:pt x="3217" y="1872"/>
                  </a:cubicBezTo>
                  <a:cubicBezTo>
                    <a:pt x="3320" y="1872"/>
                    <a:pt x="3450" y="1804"/>
                    <a:pt x="3450" y="1742"/>
                  </a:cubicBezTo>
                  <a:cubicBezTo>
                    <a:pt x="3450" y="1687"/>
                    <a:pt x="3395" y="1653"/>
                    <a:pt x="3258" y="1632"/>
                  </a:cubicBezTo>
                  <a:cubicBezTo>
                    <a:pt x="3018" y="1591"/>
                    <a:pt x="2778" y="1536"/>
                    <a:pt x="2545" y="1475"/>
                  </a:cubicBezTo>
                  <a:cubicBezTo>
                    <a:pt x="2284" y="1385"/>
                    <a:pt x="2202" y="1228"/>
                    <a:pt x="2086" y="556"/>
                  </a:cubicBezTo>
                  <a:cubicBezTo>
                    <a:pt x="2044" y="316"/>
                    <a:pt x="1996" y="103"/>
                    <a:pt x="1990" y="89"/>
                  </a:cubicBezTo>
                  <a:cubicBezTo>
                    <a:pt x="1928" y="34"/>
                    <a:pt x="1846" y="0"/>
                    <a:pt x="1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9"/>
            <p:cNvSpPr/>
            <p:nvPr/>
          </p:nvSpPr>
          <p:spPr>
            <a:xfrm>
              <a:off x="1626502" y="2334825"/>
              <a:ext cx="86250" cy="98550"/>
            </a:xfrm>
            <a:custGeom>
              <a:avLst/>
              <a:gdLst/>
              <a:ahLst/>
              <a:cxnLst/>
              <a:rect l="l" t="t" r="r" b="b"/>
              <a:pathLst>
                <a:path w="3450" h="3942" extrusionOk="0">
                  <a:moveTo>
                    <a:pt x="1756" y="1"/>
                  </a:moveTo>
                  <a:cubicBezTo>
                    <a:pt x="1708" y="21"/>
                    <a:pt x="1701" y="42"/>
                    <a:pt x="1667" y="385"/>
                  </a:cubicBezTo>
                  <a:cubicBezTo>
                    <a:pt x="1598" y="988"/>
                    <a:pt x="1440" y="1345"/>
                    <a:pt x="1193" y="1475"/>
                  </a:cubicBezTo>
                  <a:cubicBezTo>
                    <a:pt x="1063" y="1544"/>
                    <a:pt x="761" y="1592"/>
                    <a:pt x="418" y="1598"/>
                  </a:cubicBezTo>
                  <a:cubicBezTo>
                    <a:pt x="295" y="1598"/>
                    <a:pt x="178" y="1612"/>
                    <a:pt x="55" y="1640"/>
                  </a:cubicBezTo>
                  <a:cubicBezTo>
                    <a:pt x="0" y="1701"/>
                    <a:pt x="110" y="1749"/>
                    <a:pt x="405" y="1797"/>
                  </a:cubicBezTo>
                  <a:cubicBezTo>
                    <a:pt x="727" y="1852"/>
                    <a:pt x="946" y="1921"/>
                    <a:pt x="1056" y="2010"/>
                  </a:cubicBezTo>
                  <a:cubicBezTo>
                    <a:pt x="1228" y="2147"/>
                    <a:pt x="1365" y="2600"/>
                    <a:pt x="1433" y="3272"/>
                  </a:cubicBezTo>
                  <a:cubicBezTo>
                    <a:pt x="1481" y="3745"/>
                    <a:pt x="1502" y="3868"/>
                    <a:pt x="1550" y="3909"/>
                  </a:cubicBezTo>
                  <a:cubicBezTo>
                    <a:pt x="1581" y="3931"/>
                    <a:pt x="1627" y="3942"/>
                    <a:pt x="1671" y="3942"/>
                  </a:cubicBezTo>
                  <a:cubicBezTo>
                    <a:pt x="1725" y="3942"/>
                    <a:pt x="1775" y="3926"/>
                    <a:pt x="1790" y="3896"/>
                  </a:cubicBezTo>
                  <a:cubicBezTo>
                    <a:pt x="1811" y="3820"/>
                    <a:pt x="1824" y="3738"/>
                    <a:pt x="1831" y="3656"/>
                  </a:cubicBezTo>
                  <a:cubicBezTo>
                    <a:pt x="1893" y="2984"/>
                    <a:pt x="2071" y="2469"/>
                    <a:pt x="2318" y="2243"/>
                  </a:cubicBezTo>
                  <a:cubicBezTo>
                    <a:pt x="2510" y="2072"/>
                    <a:pt x="2976" y="1873"/>
                    <a:pt x="3209" y="1873"/>
                  </a:cubicBezTo>
                  <a:cubicBezTo>
                    <a:pt x="3312" y="1873"/>
                    <a:pt x="3450" y="1804"/>
                    <a:pt x="3450" y="1742"/>
                  </a:cubicBezTo>
                  <a:cubicBezTo>
                    <a:pt x="3450" y="1688"/>
                    <a:pt x="3388" y="1653"/>
                    <a:pt x="3251" y="1633"/>
                  </a:cubicBezTo>
                  <a:cubicBezTo>
                    <a:pt x="3011" y="1592"/>
                    <a:pt x="2771" y="1537"/>
                    <a:pt x="2537" y="1475"/>
                  </a:cubicBezTo>
                  <a:cubicBezTo>
                    <a:pt x="2277" y="1386"/>
                    <a:pt x="2195" y="1228"/>
                    <a:pt x="2078" y="556"/>
                  </a:cubicBezTo>
                  <a:cubicBezTo>
                    <a:pt x="2037" y="316"/>
                    <a:pt x="1996" y="103"/>
                    <a:pt x="1982" y="90"/>
                  </a:cubicBezTo>
                  <a:cubicBezTo>
                    <a:pt x="1920" y="35"/>
                    <a:pt x="1838" y="1"/>
                    <a:pt x="1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1079025" y="2149600"/>
              <a:ext cx="53350" cy="52675"/>
            </a:xfrm>
            <a:custGeom>
              <a:avLst/>
              <a:gdLst/>
              <a:ahLst/>
              <a:cxnLst/>
              <a:rect l="l" t="t" r="r" b="b"/>
              <a:pathLst>
                <a:path w="2134" h="2107" extrusionOk="0">
                  <a:moveTo>
                    <a:pt x="1982" y="0"/>
                  </a:moveTo>
                  <a:cubicBezTo>
                    <a:pt x="1900" y="7"/>
                    <a:pt x="1818" y="28"/>
                    <a:pt x="1736" y="55"/>
                  </a:cubicBezTo>
                  <a:lnTo>
                    <a:pt x="1688" y="69"/>
                  </a:lnTo>
                  <a:cubicBezTo>
                    <a:pt x="1557" y="110"/>
                    <a:pt x="1427" y="158"/>
                    <a:pt x="1297" y="220"/>
                  </a:cubicBezTo>
                  <a:cubicBezTo>
                    <a:pt x="1057" y="336"/>
                    <a:pt x="837" y="487"/>
                    <a:pt x="645" y="666"/>
                  </a:cubicBezTo>
                  <a:cubicBezTo>
                    <a:pt x="357" y="940"/>
                    <a:pt x="7" y="1399"/>
                    <a:pt x="1" y="1982"/>
                  </a:cubicBezTo>
                  <a:cubicBezTo>
                    <a:pt x="14" y="2053"/>
                    <a:pt x="75" y="2106"/>
                    <a:pt x="146" y="2106"/>
                  </a:cubicBezTo>
                  <a:cubicBezTo>
                    <a:pt x="150" y="2106"/>
                    <a:pt x="154" y="2106"/>
                    <a:pt x="158" y="2106"/>
                  </a:cubicBezTo>
                  <a:cubicBezTo>
                    <a:pt x="162" y="2106"/>
                    <a:pt x="166" y="2106"/>
                    <a:pt x="170" y="2106"/>
                  </a:cubicBezTo>
                  <a:cubicBezTo>
                    <a:pt x="241" y="2106"/>
                    <a:pt x="303" y="2047"/>
                    <a:pt x="309" y="1975"/>
                  </a:cubicBezTo>
                  <a:cubicBezTo>
                    <a:pt x="371" y="1543"/>
                    <a:pt x="577" y="1139"/>
                    <a:pt x="892" y="830"/>
                  </a:cubicBezTo>
                  <a:cubicBezTo>
                    <a:pt x="1146" y="576"/>
                    <a:pt x="1454" y="384"/>
                    <a:pt x="1790" y="275"/>
                  </a:cubicBezTo>
                  <a:cubicBezTo>
                    <a:pt x="1825" y="261"/>
                    <a:pt x="1866" y="254"/>
                    <a:pt x="1900" y="247"/>
                  </a:cubicBezTo>
                  <a:cubicBezTo>
                    <a:pt x="1989" y="220"/>
                    <a:pt x="2085" y="199"/>
                    <a:pt x="2126" y="138"/>
                  </a:cubicBezTo>
                  <a:cubicBezTo>
                    <a:pt x="2133" y="124"/>
                    <a:pt x="2133" y="110"/>
                    <a:pt x="2133" y="96"/>
                  </a:cubicBezTo>
                  <a:cubicBezTo>
                    <a:pt x="2133" y="69"/>
                    <a:pt x="2113" y="35"/>
                    <a:pt x="2085" y="28"/>
                  </a:cubicBezTo>
                  <a:cubicBezTo>
                    <a:pt x="2058" y="7"/>
                    <a:pt x="2017" y="0"/>
                    <a:pt x="19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1121025" y="2032575"/>
              <a:ext cx="294050" cy="276875"/>
            </a:xfrm>
            <a:custGeom>
              <a:avLst/>
              <a:gdLst/>
              <a:ahLst/>
              <a:cxnLst/>
              <a:rect l="l" t="t" r="r" b="b"/>
              <a:pathLst>
                <a:path w="11762" h="11075" extrusionOk="0">
                  <a:moveTo>
                    <a:pt x="9883" y="731"/>
                  </a:moveTo>
                  <a:lnTo>
                    <a:pt x="9910" y="766"/>
                  </a:lnTo>
                  <a:cubicBezTo>
                    <a:pt x="9972" y="855"/>
                    <a:pt x="5809" y="5690"/>
                    <a:pt x="4081" y="7795"/>
                  </a:cubicBezTo>
                  <a:cubicBezTo>
                    <a:pt x="3992" y="7911"/>
                    <a:pt x="3944" y="7953"/>
                    <a:pt x="3875" y="7953"/>
                  </a:cubicBezTo>
                  <a:cubicBezTo>
                    <a:pt x="3820" y="7946"/>
                    <a:pt x="3759" y="7932"/>
                    <a:pt x="3704" y="7898"/>
                  </a:cubicBezTo>
                  <a:cubicBezTo>
                    <a:pt x="2833" y="7507"/>
                    <a:pt x="1955" y="7109"/>
                    <a:pt x="1084" y="6718"/>
                  </a:cubicBezTo>
                  <a:lnTo>
                    <a:pt x="728" y="6554"/>
                  </a:lnTo>
                  <a:cubicBezTo>
                    <a:pt x="714" y="6547"/>
                    <a:pt x="693" y="6533"/>
                    <a:pt x="680" y="6526"/>
                  </a:cubicBezTo>
                  <a:lnTo>
                    <a:pt x="638" y="6499"/>
                  </a:lnTo>
                  <a:lnTo>
                    <a:pt x="577" y="6458"/>
                  </a:lnTo>
                  <a:lnTo>
                    <a:pt x="9848" y="752"/>
                  </a:lnTo>
                  <a:lnTo>
                    <a:pt x="9883" y="731"/>
                  </a:lnTo>
                  <a:close/>
                  <a:moveTo>
                    <a:pt x="10486" y="1163"/>
                  </a:moveTo>
                  <a:lnTo>
                    <a:pt x="10527" y="1198"/>
                  </a:lnTo>
                  <a:cubicBezTo>
                    <a:pt x="10582" y="1246"/>
                    <a:pt x="10609" y="1314"/>
                    <a:pt x="10609" y="1383"/>
                  </a:cubicBezTo>
                  <a:lnTo>
                    <a:pt x="10726" y="2501"/>
                  </a:lnTo>
                  <a:cubicBezTo>
                    <a:pt x="10808" y="3282"/>
                    <a:pt x="10891" y="4071"/>
                    <a:pt x="10973" y="4860"/>
                  </a:cubicBezTo>
                  <a:cubicBezTo>
                    <a:pt x="11062" y="5717"/>
                    <a:pt x="11158" y="6574"/>
                    <a:pt x="11254" y="7431"/>
                  </a:cubicBezTo>
                  <a:lnTo>
                    <a:pt x="11330" y="8158"/>
                  </a:lnTo>
                  <a:lnTo>
                    <a:pt x="11288" y="8165"/>
                  </a:lnTo>
                  <a:lnTo>
                    <a:pt x="11330" y="8165"/>
                  </a:lnTo>
                  <a:cubicBezTo>
                    <a:pt x="11343" y="8261"/>
                    <a:pt x="11350" y="8316"/>
                    <a:pt x="11316" y="8357"/>
                  </a:cubicBezTo>
                  <a:cubicBezTo>
                    <a:pt x="11282" y="8398"/>
                    <a:pt x="11213" y="8405"/>
                    <a:pt x="11103" y="8412"/>
                  </a:cubicBezTo>
                  <a:cubicBezTo>
                    <a:pt x="10328" y="8467"/>
                    <a:pt x="9547" y="8529"/>
                    <a:pt x="8772" y="8583"/>
                  </a:cubicBezTo>
                  <a:lnTo>
                    <a:pt x="8189" y="8625"/>
                  </a:lnTo>
                  <a:cubicBezTo>
                    <a:pt x="7825" y="8652"/>
                    <a:pt x="7462" y="8679"/>
                    <a:pt x="7098" y="8707"/>
                  </a:cubicBezTo>
                  <a:lnTo>
                    <a:pt x="7037" y="8714"/>
                  </a:lnTo>
                  <a:cubicBezTo>
                    <a:pt x="6995" y="8714"/>
                    <a:pt x="6961" y="8721"/>
                    <a:pt x="6920" y="8721"/>
                  </a:cubicBezTo>
                  <a:cubicBezTo>
                    <a:pt x="6865" y="8721"/>
                    <a:pt x="6810" y="8714"/>
                    <a:pt x="6762" y="8700"/>
                  </a:cubicBezTo>
                  <a:lnTo>
                    <a:pt x="6707" y="8686"/>
                  </a:lnTo>
                  <a:lnTo>
                    <a:pt x="10459" y="1211"/>
                  </a:lnTo>
                  <a:lnTo>
                    <a:pt x="10486" y="1163"/>
                  </a:lnTo>
                  <a:close/>
                  <a:moveTo>
                    <a:pt x="10109" y="937"/>
                  </a:moveTo>
                  <a:lnTo>
                    <a:pt x="10253" y="1040"/>
                  </a:lnTo>
                  <a:cubicBezTo>
                    <a:pt x="10253" y="1040"/>
                    <a:pt x="8305" y="4469"/>
                    <a:pt x="8120" y="4764"/>
                  </a:cubicBezTo>
                  <a:cubicBezTo>
                    <a:pt x="7846" y="5312"/>
                    <a:pt x="7366" y="6307"/>
                    <a:pt x="6982" y="7123"/>
                  </a:cubicBezTo>
                  <a:cubicBezTo>
                    <a:pt x="6447" y="8227"/>
                    <a:pt x="6310" y="8508"/>
                    <a:pt x="6289" y="8535"/>
                  </a:cubicBezTo>
                  <a:cubicBezTo>
                    <a:pt x="6029" y="8810"/>
                    <a:pt x="4636" y="10346"/>
                    <a:pt x="4636" y="10346"/>
                  </a:cubicBezTo>
                  <a:lnTo>
                    <a:pt x="4630" y="10298"/>
                  </a:lnTo>
                  <a:lnTo>
                    <a:pt x="4554" y="9948"/>
                  </a:lnTo>
                  <a:cubicBezTo>
                    <a:pt x="4506" y="9694"/>
                    <a:pt x="4451" y="9454"/>
                    <a:pt x="4403" y="9207"/>
                  </a:cubicBezTo>
                  <a:cubicBezTo>
                    <a:pt x="4390" y="9132"/>
                    <a:pt x="4376" y="9063"/>
                    <a:pt x="4362" y="8995"/>
                  </a:cubicBezTo>
                  <a:cubicBezTo>
                    <a:pt x="4321" y="8803"/>
                    <a:pt x="4287" y="8604"/>
                    <a:pt x="4232" y="8419"/>
                  </a:cubicBezTo>
                  <a:cubicBezTo>
                    <a:pt x="4191" y="8261"/>
                    <a:pt x="4246" y="8151"/>
                    <a:pt x="4348" y="8042"/>
                  </a:cubicBezTo>
                  <a:cubicBezTo>
                    <a:pt x="4506" y="7870"/>
                    <a:pt x="4650" y="7699"/>
                    <a:pt x="4787" y="7520"/>
                  </a:cubicBezTo>
                  <a:cubicBezTo>
                    <a:pt x="4842" y="7452"/>
                    <a:pt x="4904" y="7376"/>
                    <a:pt x="4959" y="7308"/>
                  </a:cubicBezTo>
                  <a:lnTo>
                    <a:pt x="10109" y="937"/>
                  </a:lnTo>
                  <a:close/>
                  <a:moveTo>
                    <a:pt x="10766" y="1"/>
                  </a:moveTo>
                  <a:cubicBezTo>
                    <a:pt x="10738" y="1"/>
                    <a:pt x="10689" y="23"/>
                    <a:pt x="10644" y="46"/>
                  </a:cubicBezTo>
                  <a:cubicBezTo>
                    <a:pt x="10479" y="128"/>
                    <a:pt x="10321" y="217"/>
                    <a:pt x="10171" y="327"/>
                  </a:cubicBezTo>
                  <a:cubicBezTo>
                    <a:pt x="10081" y="382"/>
                    <a:pt x="9999" y="437"/>
                    <a:pt x="9903" y="498"/>
                  </a:cubicBezTo>
                  <a:lnTo>
                    <a:pt x="337" y="6204"/>
                  </a:lnTo>
                  <a:lnTo>
                    <a:pt x="296" y="6231"/>
                  </a:lnTo>
                  <a:cubicBezTo>
                    <a:pt x="220" y="6272"/>
                    <a:pt x="145" y="6320"/>
                    <a:pt x="76" y="6375"/>
                  </a:cubicBezTo>
                  <a:cubicBezTo>
                    <a:pt x="35" y="6403"/>
                    <a:pt x="8" y="6451"/>
                    <a:pt x="1" y="6499"/>
                  </a:cubicBezTo>
                  <a:cubicBezTo>
                    <a:pt x="14" y="6554"/>
                    <a:pt x="49" y="6602"/>
                    <a:pt x="97" y="6629"/>
                  </a:cubicBezTo>
                  <a:cubicBezTo>
                    <a:pt x="158" y="6663"/>
                    <a:pt x="220" y="6691"/>
                    <a:pt x="282" y="6718"/>
                  </a:cubicBezTo>
                  <a:lnTo>
                    <a:pt x="1016" y="7054"/>
                  </a:lnTo>
                  <a:cubicBezTo>
                    <a:pt x="1859" y="7431"/>
                    <a:pt x="2723" y="7822"/>
                    <a:pt x="3587" y="8206"/>
                  </a:cubicBezTo>
                  <a:cubicBezTo>
                    <a:pt x="3738" y="8254"/>
                    <a:pt x="3848" y="8385"/>
                    <a:pt x="3875" y="8542"/>
                  </a:cubicBezTo>
                  <a:cubicBezTo>
                    <a:pt x="3985" y="9091"/>
                    <a:pt x="4102" y="9653"/>
                    <a:pt x="4218" y="10195"/>
                  </a:cubicBezTo>
                  <a:lnTo>
                    <a:pt x="4307" y="10620"/>
                  </a:lnTo>
                  <a:cubicBezTo>
                    <a:pt x="4321" y="10696"/>
                    <a:pt x="4342" y="10771"/>
                    <a:pt x="4369" y="10840"/>
                  </a:cubicBezTo>
                  <a:cubicBezTo>
                    <a:pt x="4396" y="10949"/>
                    <a:pt x="4472" y="11032"/>
                    <a:pt x="4575" y="11066"/>
                  </a:cubicBezTo>
                  <a:cubicBezTo>
                    <a:pt x="4595" y="11071"/>
                    <a:pt x="4617" y="11074"/>
                    <a:pt x="4639" y="11074"/>
                  </a:cubicBezTo>
                  <a:cubicBezTo>
                    <a:pt x="4727" y="11074"/>
                    <a:pt x="4824" y="11030"/>
                    <a:pt x="4918" y="10942"/>
                  </a:cubicBezTo>
                  <a:cubicBezTo>
                    <a:pt x="4959" y="10908"/>
                    <a:pt x="5000" y="10867"/>
                    <a:pt x="5034" y="10819"/>
                  </a:cubicBezTo>
                  <a:cubicBezTo>
                    <a:pt x="5309" y="10483"/>
                    <a:pt x="5617" y="10154"/>
                    <a:pt x="5912" y="9845"/>
                  </a:cubicBezTo>
                  <a:cubicBezTo>
                    <a:pt x="6104" y="9633"/>
                    <a:pt x="6310" y="9413"/>
                    <a:pt x="6502" y="9201"/>
                  </a:cubicBezTo>
                  <a:cubicBezTo>
                    <a:pt x="6577" y="9111"/>
                    <a:pt x="6687" y="9057"/>
                    <a:pt x="6803" y="9057"/>
                  </a:cubicBezTo>
                  <a:cubicBezTo>
                    <a:pt x="7860" y="8981"/>
                    <a:pt x="8943" y="8899"/>
                    <a:pt x="9985" y="8823"/>
                  </a:cubicBezTo>
                  <a:lnTo>
                    <a:pt x="10801" y="8762"/>
                  </a:lnTo>
                  <a:cubicBezTo>
                    <a:pt x="11028" y="8748"/>
                    <a:pt x="11261" y="8727"/>
                    <a:pt x="11494" y="8700"/>
                  </a:cubicBezTo>
                  <a:cubicBezTo>
                    <a:pt x="11741" y="8679"/>
                    <a:pt x="11762" y="8597"/>
                    <a:pt x="11755" y="8508"/>
                  </a:cubicBezTo>
                  <a:lnTo>
                    <a:pt x="11624" y="7253"/>
                  </a:lnTo>
                  <a:cubicBezTo>
                    <a:pt x="11542" y="6512"/>
                    <a:pt x="11467" y="5792"/>
                    <a:pt x="11391" y="5072"/>
                  </a:cubicBezTo>
                  <a:cubicBezTo>
                    <a:pt x="11357" y="4764"/>
                    <a:pt x="11316" y="4373"/>
                    <a:pt x="11275" y="3955"/>
                  </a:cubicBezTo>
                  <a:cubicBezTo>
                    <a:pt x="11124" y="2473"/>
                    <a:pt x="10891" y="238"/>
                    <a:pt x="10836" y="101"/>
                  </a:cubicBezTo>
                  <a:cubicBezTo>
                    <a:pt x="10822" y="59"/>
                    <a:pt x="10801" y="18"/>
                    <a:pt x="10781" y="5"/>
                  </a:cubicBezTo>
                  <a:cubicBezTo>
                    <a:pt x="10777" y="2"/>
                    <a:pt x="10772" y="1"/>
                    <a:pt x="10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1017150" y="2569800"/>
              <a:ext cx="30700" cy="22125"/>
            </a:xfrm>
            <a:custGeom>
              <a:avLst/>
              <a:gdLst/>
              <a:ahLst/>
              <a:cxnLst/>
              <a:rect l="l" t="t" r="r" b="b"/>
              <a:pathLst>
                <a:path w="1228" h="885" extrusionOk="0">
                  <a:moveTo>
                    <a:pt x="1008" y="0"/>
                  </a:moveTo>
                  <a:cubicBezTo>
                    <a:pt x="946" y="0"/>
                    <a:pt x="898" y="14"/>
                    <a:pt x="850" y="48"/>
                  </a:cubicBezTo>
                  <a:cubicBezTo>
                    <a:pt x="603" y="227"/>
                    <a:pt x="336" y="405"/>
                    <a:pt x="82" y="583"/>
                  </a:cubicBezTo>
                  <a:cubicBezTo>
                    <a:pt x="41" y="604"/>
                    <a:pt x="7" y="652"/>
                    <a:pt x="0" y="693"/>
                  </a:cubicBezTo>
                  <a:cubicBezTo>
                    <a:pt x="0" y="734"/>
                    <a:pt x="14" y="775"/>
                    <a:pt x="41" y="810"/>
                  </a:cubicBezTo>
                  <a:cubicBezTo>
                    <a:pt x="89" y="858"/>
                    <a:pt x="158" y="885"/>
                    <a:pt x="228" y="885"/>
                  </a:cubicBezTo>
                  <a:cubicBezTo>
                    <a:pt x="248" y="885"/>
                    <a:pt x="268" y="883"/>
                    <a:pt x="288" y="878"/>
                  </a:cubicBezTo>
                  <a:cubicBezTo>
                    <a:pt x="315" y="871"/>
                    <a:pt x="343" y="858"/>
                    <a:pt x="370" y="844"/>
                  </a:cubicBezTo>
                  <a:cubicBezTo>
                    <a:pt x="645" y="659"/>
                    <a:pt x="905" y="480"/>
                    <a:pt x="1159" y="295"/>
                  </a:cubicBezTo>
                  <a:cubicBezTo>
                    <a:pt x="1200" y="268"/>
                    <a:pt x="1221" y="227"/>
                    <a:pt x="1228" y="179"/>
                  </a:cubicBezTo>
                  <a:cubicBezTo>
                    <a:pt x="1228" y="138"/>
                    <a:pt x="1214" y="96"/>
                    <a:pt x="1186" y="69"/>
                  </a:cubicBezTo>
                  <a:cubicBezTo>
                    <a:pt x="1132" y="21"/>
                    <a:pt x="1070" y="0"/>
                    <a:pt x="1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1073725" y="2525225"/>
              <a:ext cx="28650" cy="24050"/>
            </a:xfrm>
            <a:custGeom>
              <a:avLst/>
              <a:gdLst/>
              <a:ahLst/>
              <a:cxnLst/>
              <a:rect l="l" t="t" r="r" b="b"/>
              <a:pathLst>
                <a:path w="1146" h="962" extrusionOk="0">
                  <a:moveTo>
                    <a:pt x="919" y="0"/>
                  </a:moveTo>
                  <a:cubicBezTo>
                    <a:pt x="857" y="0"/>
                    <a:pt x="796" y="21"/>
                    <a:pt x="748" y="62"/>
                  </a:cubicBezTo>
                  <a:cubicBezTo>
                    <a:pt x="514" y="282"/>
                    <a:pt x="281" y="487"/>
                    <a:pt x="55" y="679"/>
                  </a:cubicBezTo>
                  <a:cubicBezTo>
                    <a:pt x="21" y="707"/>
                    <a:pt x="0" y="748"/>
                    <a:pt x="0" y="789"/>
                  </a:cubicBezTo>
                  <a:cubicBezTo>
                    <a:pt x="0" y="837"/>
                    <a:pt x="21" y="878"/>
                    <a:pt x="55" y="906"/>
                  </a:cubicBezTo>
                  <a:cubicBezTo>
                    <a:pt x="100" y="941"/>
                    <a:pt x="161" y="962"/>
                    <a:pt x="220" y="962"/>
                  </a:cubicBezTo>
                  <a:cubicBezTo>
                    <a:pt x="241" y="962"/>
                    <a:pt x="261" y="959"/>
                    <a:pt x="281" y="954"/>
                  </a:cubicBezTo>
                  <a:cubicBezTo>
                    <a:pt x="322" y="947"/>
                    <a:pt x="357" y="933"/>
                    <a:pt x="391" y="906"/>
                  </a:cubicBezTo>
                  <a:cubicBezTo>
                    <a:pt x="645" y="693"/>
                    <a:pt x="878" y="480"/>
                    <a:pt x="1090" y="282"/>
                  </a:cubicBezTo>
                  <a:cubicBezTo>
                    <a:pt x="1125" y="254"/>
                    <a:pt x="1145" y="213"/>
                    <a:pt x="1145" y="165"/>
                  </a:cubicBezTo>
                  <a:cubicBezTo>
                    <a:pt x="1138" y="124"/>
                    <a:pt x="1118" y="83"/>
                    <a:pt x="1077" y="55"/>
                  </a:cubicBezTo>
                  <a:cubicBezTo>
                    <a:pt x="1036" y="21"/>
                    <a:pt x="974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1123600" y="2475475"/>
              <a:ext cx="26425" cy="25725"/>
            </a:xfrm>
            <a:custGeom>
              <a:avLst/>
              <a:gdLst/>
              <a:ahLst/>
              <a:cxnLst/>
              <a:rect l="l" t="t" r="r" b="b"/>
              <a:pathLst>
                <a:path w="1057" h="1029" extrusionOk="0">
                  <a:moveTo>
                    <a:pt x="855" y="0"/>
                  </a:moveTo>
                  <a:cubicBezTo>
                    <a:pt x="847" y="0"/>
                    <a:pt x="839" y="1"/>
                    <a:pt x="830" y="2"/>
                  </a:cubicBezTo>
                  <a:cubicBezTo>
                    <a:pt x="823" y="1"/>
                    <a:pt x="816" y="1"/>
                    <a:pt x="809" y="1"/>
                  </a:cubicBezTo>
                  <a:cubicBezTo>
                    <a:pt x="747" y="1"/>
                    <a:pt x="682" y="28"/>
                    <a:pt x="638" y="77"/>
                  </a:cubicBezTo>
                  <a:cubicBezTo>
                    <a:pt x="467" y="283"/>
                    <a:pt x="268" y="509"/>
                    <a:pt x="55" y="749"/>
                  </a:cubicBezTo>
                  <a:lnTo>
                    <a:pt x="42" y="756"/>
                  </a:lnTo>
                  <a:cubicBezTo>
                    <a:pt x="14" y="790"/>
                    <a:pt x="1" y="832"/>
                    <a:pt x="7" y="873"/>
                  </a:cubicBezTo>
                  <a:cubicBezTo>
                    <a:pt x="14" y="921"/>
                    <a:pt x="42" y="962"/>
                    <a:pt x="83" y="989"/>
                  </a:cubicBezTo>
                  <a:cubicBezTo>
                    <a:pt x="129" y="1015"/>
                    <a:pt x="182" y="1029"/>
                    <a:pt x="234" y="1029"/>
                  </a:cubicBezTo>
                  <a:cubicBezTo>
                    <a:pt x="253" y="1029"/>
                    <a:pt x="271" y="1027"/>
                    <a:pt x="289" y="1024"/>
                  </a:cubicBezTo>
                  <a:cubicBezTo>
                    <a:pt x="337" y="1010"/>
                    <a:pt x="378" y="989"/>
                    <a:pt x="412" y="955"/>
                  </a:cubicBezTo>
                  <a:cubicBezTo>
                    <a:pt x="611" y="736"/>
                    <a:pt x="817" y="502"/>
                    <a:pt x="1022" y="262"/>
                  </a:cubicBezTo>
                  <a:cubicBezTo>
                    <a:pt x="1050" y="228"/>
                    <a:pt x="1057" y="187"/>
                    <a:pt x="1050" y="146"/>
                  </a:cubicBezTo>
                  <a:cubicBezTo>
                    <a:pt x="1043" y="98"/>
                    <a:pt x="1009" y="57"/>
                    <a:pt x="968" y="36"/>
                  </a:cubicBezTo>
                  <a:cubicBezTo>
                    <a:pt x="933" y="13"/>
                    <a:pt x="895" y="0"/>
                    <a:pt x="8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1165950" y="2420625"/>
              <a:ext cx="23500" cy="27375"/>
            </a:xfrm>
            <a:custGeom>
              <a:avLst/>
              <a:gdLst/>
              <a:ahLst/>
              <a:cxnLst/>
              <a:rect l="l" t="t" r="r" b="b"/>
              <a:pathLst>
                <a:path w="940" h="1095" extrusionOk="0">
                  <a:moveTo>
                    <a:pt x="696" y="1"/>
                  </a:moveTo>
                  <a:cubicBezTo>
                    <a:pt x="621" y="1"/>
                    <a:pt x="552" y="41"/>
                    <a:pt x="508" y="104"/>
                  </a:cubicBezTo>
                  <a:cubicBezTo>
                    <a:pt x="357" y="358"/>
                    <a:pt x="192" y="605"/>
                    <a:pt x="28" y="845"/>
                  </a:cubicBezTo>
                  <a:cubicBezTo>
                    <a:pt x="14" y="872"/>
                    <a:pt x="7" y="893"/>
                    <a:pt x="7" y="927"/>
                  </a:cubicBezTo>
                  <a:cubicBezTo>
                    <a:pt x="0" y="934"/>
                    <a:pt x="7" y="948"/>
                    <a:pt x="7" y="955"/>
                  </a:cubicBezTo>
                  <a:cubicBezTo>
                    <a:pt x="21" y="1003"/>
                    <a:pt x="62" y="1044"/>
                    <a:pt x="110" y="1064"/>
                  </a:cubicBezTo>
                  <a:cubicBezTo>
                    <a:pt x="152" y="1085"/>
                    <a:pt x="198" y="1094"/>
                    <a:pt x="245" y="1094"/>
                  </a:cubicBezTo>
                  <a:cubicBezTo>
                    <a:pt x="259" y="1094"/>
                    <a:pt x="274" y="1093"/>
                    <a:pt x="288" y="1092"/>
                  </a:cubicBezTo>
                  <a:cubicBezTo>
                    <a:pt x="343" y="1078"/>
                    <a:pt x="391" y="1051"/>
                    <a:pt x="426" y="1003"/>
                  </a:cubicBezTo>
                  <a:cubicBezTo>
                    <a:pt x="597" y="749"/>
                    <a:pt x="768" y="488"/>
                    <a:pt x="912" y="241"/>
                  </a:cubicBezTo>
                  <a:cubicBezTo>
                    <a:pt x="933" y="207"/>
                    <a:pt x="940" y="166"/>
                    <a:pt x="926" y="132"/>
                  </a:cubicBezTo>
                  <a:cubicBezTo>
                    <a:pt x="906" y="84"/>
                    <a:pt x="871" y="42"/>
                    <a:pt x="816" y="22"/>
                  </a:cubicBezTo>
                  <a:cubicBezTo>
                    <a:pt x="782" y="8"/>
                    <a:pt x="748" y="1"/>
                    <a:pt x="714" y="1"/>
                  </a:cubicBezTo>
                  <a:cubicBezTo>
                    <a:pt x="708" y="1"/>
                    <a:pt x="702" y="1"/>
                    <a:pt x="6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1198350" y="2361150"/>
              <a:ext cx="19400" cy="28850"/>
            </a:xfrm>
            <a:custGeom>
              <a:avLst/>
              <a:gdLst/>
              <a:ahLst/>
              <a:cxnLst/>
              <a:rect l="l" t="t" r="r" b="b"/>
              <a:pathLst>
                <a:path w="776" h="1154" extrusionOk="0">
                  <a:moveTo>
                    <a:pt x="533" y="0"/>
                  </a:moveTo>
                  <a:cubicBezTo>
                    <a:pt x="444" y="0"/>
                    <a:pt x="368" y="53"/>
                    <a:pt x="330" y="131"/>
                  </a:cubicBezTo>
                  <a:cubicBezTo>
                    <a:pt x="241" y="392"/>
                    <a:pt x="131" y="659"/>
                    <a:pt x="14" y="933"/>
                  </a:cubicBezTo>
                  <a:cubicBezTo>
                    <a:pt x="1" y="968"/>
                    <a:pt x="1" y="1002"/>
                    <a:pt x="14" y="1036"/>
                  </a:cubicBezTo>
                  <a:cubicBezTo>
                    <a:pt x="42" y="1091"/>
                    <a:pt x="90" y="1125"/>
                    <a:pt x="145" y="1139"/>
                  </a:cubicBezTo>
                  <a:cubicBezTo>
                    <a:pt x="174" y="1148"/>
                    <a:pt x="204" y="1153"/>
                    <a:pt x="234" y="1153"/>
                  </a:cubicBezTo>
                  <a:cubicBezTo>
                    <a:pt x="252" y="1153"/>
                    <a:pt x="270" y="1151"/>
                    <a:pt x="289" y="1146"/>
                  </a:cubicBezTo>
                  <a:cubicBezTo>
                    <a:pt x="350" y="1139"/>
                    <a:pt x="412" y="1098"/>
                    <a:pt x="439" y="1036"/>
                  </a:cubicBezTo>
                  <a:cubicBezTo>
                    <a:pt x="556" y="769"/>
                    <a:pt x="666" y="494"/>
                    <a:pt x="769" y="213"/>
                  </a:cubicBezTo>
                  <a:cubicBezTo>
                    <a:pt x="775" y="179"/>
                    <a:pt x="775" y="138"/>
                    <a:pt x="755" y="110"/>
                  </a:cubicBezTo>
                  <a:cubicBezTo>
                    <a:pt x="727" y="56"/>
                    <a:pt x="679" y="21"/>
                    <a:pt x="618" y="8"/>
                  </a:cubicBezTo>
                  <a:cubicBezTo>
                    <a:pt x="597" y="1"/>
                    <a:pt x="570" y="1"/>
                    <a:pt x="549" y="1"/>
                  </a:cubicBezTo>
                  <a:cubicBezTo>
                    <a:pt x="544" y="0"/>
                    <a:pt x="53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947425" y="1215750"/>
            <a:ext cx="5249400" cy="14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34"/>
              </a:buClr>
              <a:buSzPts val="1400"/>
              <a:buFont typeface="Archiv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34"/>
              </a:buClr>
              <a:buSzPts val="1400"/>
              <a:buFont typeface="Archiv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34"/>
              </a:buClr>
              <a:buSzPts val="1400"/>
              <a:buFont typeface="Archiv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34"/>
              </a:buClr>
              <a:buSzPts val="1400"/>
              <a:buFont typeface="Archiv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34"/>
              </a:buClr>
              <a:buSzPts val="1400"/>
              <a:buFont typeface="Archiv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34"/>
              </a:buClr>
              <a:buSzPts val="1400"/>
              <a:buFont typeface="Archiv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34"/>
              </a:buClr>
              <a:buSzPts val="1400"/>
              <a:buFont typeface="Archiv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34"/>
              </a:buClr>
              <a:buSzPts val="1400"/>
              <a:buFont typeface="Archiv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34"/>
              </a:buClr>
              <a:buSzPts val="1400"/>
              <a:buFont typeface="Archivo Light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/>
          <p:nvPr/>
        </p:nvSpPr>
        <p:spPr>
          <a:xfrm>
            <a:off x="172725" y="171900"/>
            <a:ext cx="8798400" cy="4799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89" y="0"/>
            <a:ext cx="9142221" cy="5142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/>
          <p:nvPr/>
        </p:nvSpPr>
        <p:spPr>
          <a:xfrm rot="10800000" flipH="1">
            <a:off x="8423988" y="4375393"/>
            <a:ext cx="1002066" cy="1200401"/>
          </a:xfrm>
          <a:custGeom>
            <a:avLst/>
            <a:gdLst/>
            <a:ahLst/>
            <a:cxnLst/>
            <a:rect l="l" t="t" r="r" b="b"/>
            <a:pathLst>
              <a:path w="174424" h="208947" extrusionOk="0">
                <a:moveTo>
                  <a:pt x="126734" y="3545"/>
                </a:moveTo>
                <a:cubicBezTo>
                  <a:pt x="126740" y="3545"/>
                  <a:pt x="126698" y="3567"/>
                  <a:pt x="126566" y="3624"/>
                </a:cubicBezTo>
                <a:cubicBezTo>
                  <a:pt x="126646" y="3578"/>
                  <a:pt x="126726" y="3545"/>
                  <a:pt x="126734" y="3545"/>
                </a:cubicBezTo>
                <a:close/>
                <a:moveTo>
                  <a:pt x="103176" y="84151"/>
                </a:moveTo>
                <a:lnTo>
                  <a:pt x="103176" y="84151"/>
                </a:lnTo>
                <a:cubicBezTo>
                  <a:pt x="103181" y="84151"/>
                  <a:pt x="103163" y="84254"/>
                  <a:pt x="103178" y="84345"/>
                </a:cubicBezTo>
                <a:cubicBezTo>
                  <a:pt x="103158" y="84303"/>
                  <a:pt x="103158" y="84241"/>
                  <a:pt x="103158" y="84199"/>
                </a:cubicBezTo>
                <a:cubicBezTo>
                  <a:pt x="103169" y="84165"/>
                  <a:pt x="103174" y="84151"/>
                  <a:pt x="103176" y="84151"/>
                </a:cubicBezTo>
                <a:close/>
                <a:moveTo>
                  <a:pt x="56590" y="138891"/>
                </a:moveTo>
                <a:cubicBezTo>
                  <a:pt x="56548" y="139015"/>
                  <a:pt x="56487" y="139139"/>
                  <a:pt x="56445" y="139242"/>
                </a:cubicBezTo>
                <a:lnTo>
                  <a:pt x="56424" y="139242"/>
                </a:lnTo>
                <a:cubicBezTo>
                  <a:pt x="56486" y="139139"/>
                  <a:pt x="56548" y="139015"/>
                  <a:pt x="56590" y="138891"/>
                </a:cubicBezTo>
                <a:close/>
                <a:moveTo>
                  <a:pt x="124942" y="0"/>
                </a:moveTo>
                <a:lnTo>
                  <a:pt x="124942" y="0"/>
                </a:lnTo>
                <a:cubicBezTo>
                  <a:pt x="125983" y="2041"/>
                  <a:pt x="125920" y="4040"/>
                  <a:pt x="126795" y="6102"/>
                </a:cubicBezTo>
                <a:cubicBezTo>
                  <a:pt x="130627" y="18952"/>
                  <a:pt x="130065" y="30968"/>
                  <a:pt x="129023" y="45005"/>
                </a:cubicBezTo>
                <a:cubicBezTo>
                  <a:pt x="128190" y="49170"/>
                  <a:pt x="132918" y="52356"/>
                  <a:pt x="128628" y="54980"/>
                </a:cubicBezTo>
                <a:cubicBezTo>
                  <a:pt x="126358" y="56334"/>
                  <a:pt x="124754" y="60437"/>
                  <a:pt x="122088" y="60458"/>
                </a:cubicBezTo>
                <a:cubicBezTo>
                  <a:pt x="113508" y="46254"/>
                  <a:pt x="102075" y="15036"/>
                  <a:pt x="84727" y="12912"/>
                </a:cubicBezTo>
                <a:cubicBezTo>
                  <a:pt x="84471" y="12815"/>
                  <a:pt x="84244" y="12785"/>
                  <a:pt x="84032" y="12785"/>
                </a:cubicBezTo>
                <a:cubicBezTo>
                  <a:pt x="83689" y="12785"/>
                  <a:pt x="83382" y="12864"/>
                  <a:pt x="83049" y="12864"/>
                </a:cubicBezTo>
                <a:cubicBezTo>
                  <a:pt x="82834" y="12864"/>
                  <a:pt x="82608" y="12831"/>
                  <a:pt x="82353" y="12725"/>
                </a:cubicBezTo>
                <a:cubicBezTo>
                  <a:pt x="82209" y="12672"/>
                  <a:pt x="82065" y="12538"/>
                  <a:pt x="81921" y="12538"/>
                </a:cubicBezTo>
                <a:cubicBezTo>
                  <a:pt x="81836" y="12538"/>
                  <a:pt x="81751" y="12585"/>
                  <a:pt x="81665" y="12725"/>
                </a:cubicBezTo>
                <a:cubicBezTo>
                  <a:pt x="81603" y="12812"/>
                  <a:pt x="81526" y="12929"/>
                  <a:pt x="81465" y="12929"/>
                </a:cubicBezTo>
                <a:cubicBezTo>
                  <a:pt x="81424" y="12929"/>
                  <a:pt x="81391" y="12876"/>
                  <a:pt x="81374" y="12725"/>
                </a:cubicBezTo>
                <a:cubicBezTo>
                  <a:pt x="81314" y="12409"/>
                  <a:pt x="81245" y="12321"/>
                  <a:pt x="81160" y="12321"/>
                </a:cubicBezTo>
                <a:cubicBezTo>
                  <a:pt x="81053" y="12321"/>
                  <a:pt x="80920" y="12460"/>
                  <a:pt x="80742" y="12460"/>
                </a:cubicBezTo>
                <a:cubicBezTo>
                  <a:pt x="80669" y="12460"/>
                  <a:pt x="80588" y="12436"/>
                  <a:pt x="80499" y="12371"/>
                </a:cubicBezTo>
                <a:cubicBezTo>
                  <a:pt x="79818" y="12234"/>
                  <a:pt x="79319" y="11590"/>
                  <a:pt x="78663" y="11590"/>
                </a:cubicBezTo>
                <a:cubicBezTo>
                  <a:pt x="78616" y="11590"/>
                  <a:pt x="78569" y="11593"/>
                  <a:pt x="78521" y="11600"/>
                </a:cubicBezTo>
                <a:cubicBezTo>
                  <a:pt x="77667" y="11642"/>
                  <a:pt x="75043" y="11600"/>
                  <a:pt x="74959" y="12246"/>
                </a:cubicBezTo>
                <a:cubicBezTo>
                  <a:pt x="83144" y="17827"/>
                  <a:pt x="97618" y="31614"/>
                  <a:pt x="101554" y="45671"/>
                </a:cubicBezTo>
                <a:cubicBezTo>
                  <a:pt x="103491" y="53939"/>
                  <a:pt x="112425" y="59833"/>
                  <a:pt x="117777" y="64977"/>
                </a:cubicBezTo>
                <a:cubicBezTo>
                  <a:pt x="116226" y="65530"/>
                  <a:pt x="114748" y="65780"/>
                  <a:pt x="113326" y="65780"/>
                </a:cubicBezTo>
                <a:cubicBezTo>
                  <a:pt x="100025" y="65780"/>
                  <a:pt x="91791" y="43893"/>
                  <a:pt x="77032" y="43893"/>
                </a:cubicBezTo>
                <a:cubicBezTo>
                  <a:pt x="75138" y="43893"/>
                  <a:pt x="73136" y="44254"/>
                  <a:pt x="71003" y="45067"/>
                </a:cubicBezTo>
                <a:cubicBezTo>
                  <a:pt x="67316" y="45671"/>
                  <a:pt x="63755" y="47108"/>
                  <a:pt x="59965" y="47650"/>
                </a:cubicBezTo>
                <a:cubicBezTo>
                  <a:pt x="59841" y="47638"/>
                  <a:pt x="59719" y="47633"/>
                  <a:pt x="59596" y="47633"/>
                </a:cubicBezTo>
                <a:cubicBezTo>
                  <a:pt x="58171" y="47633"/>
                  <a:pt x="56808" y="48367"/>
                  <a:pt x="55217" y="48712"/>
                </a:cubicBezTo>
                <a:cubicBezTo>
                  <a:pt x="53301" y="50107"/>
                  <a:pt x="50906" y="48733"/>
                  <a:pt x="49219" y="50190"/>
                </a:cubicBezTo>
                <a:cubicBezTo>
                  <a:pt x="49805" y="50501"/>
                  <a:pt x="50266" y="50588"/>
                  <a:pt x="50681" y="50588"/>
                </a:cubicBezTo>
                <a:cubicBezTo>
                  <a:pt x="51203" y="50588"/>
                  <a:pt x="51654" y="50451"/>
                  <a:pt x="52193" y="50451"/>
                </a:cubicBezTo>
                <a:cubicBezTo>
                  <a:pt x="53036" y="50451"/>
                  <a:pt x="54096" y="50785"/>
                  <a:pt x="55987" y="52502"/>
                </a:cubicBezTo>
                <a:cubicBezTo>
                  <a:pt x="56659" y="52459"/>
                  <a:pt x="57325" y="52439"/>
                  <a:pt x="57984" y="52439"/>
                </a:cubicBezTo>
                <a:cubicBezTo>
                  <a:pt x="76670" y="52439"/>
                  <a:pt x="90613" y="69057"/>
                  <a:pt x="106906" y="75494"/>
                </a:cubicBezTo>
                <a:cubicBezTo>
                  <a:pt x="105684" y="78314"/>
                  <a:pt x="104044" y="79407"/>
                  <a:pt x="102031" y="79407"/>
                </a:cubicBezTo>
                <a:cubicBezTo>
                  <a:pt x="95080" y="79407"/>
                  <a:pt x="83686" y="66369"/>
                  <a:pt x="69738" y="66369"/>
                </a:cubicBezTo>
                <a:cubicBezTo>
                  <a:pt x="66248" y="66369"/>
                  <a:pt x="62599" y="67185"/>
                  <a:pt x="58819" y="69225"/>
                </a:cubicBezTo>
                <a:cubicBezTo>
                  <a:pt x="58587" y="69218"/>
                  <a:pt x="58357" y="69215"/>
                  <a:pt x="58128" y="69215"/>
                </a:cubicBezTo>
                <a:cubicBezTo>
                  <a:pt x="47502" y="69215"/>
                  <a:pt x="40989" y="76717"/>
                  <a:pt x="34037" y="84220"/>
                </a:cubicBezTo>
                <a:cubicBezTo>
                  <a:pt x="33099" y="84709"/>
                  <a:pt x="33454" y="85001"/>
                  <a:pt x="34102" y="85001"/>
                </a:cubicBezTo>
                <a:cubicBezTo>
                  <a:pt x="34750" y="85001"/>
                  <a:pt x="35692" y="84709"/>
                  <a:pt x="35932" y="84032"/>
                </a:cubicBezTo>
                <a:cubicBezTo>
                  <a:pt x="37140" y="83137"/>
                  <a:pt x="38389" y="82908"/>
                  <a:pt x="39431" y="81783"/>
                </a:cubicBezTo>
                <a:cubicBezTo>
                  <a:pt x="46037" y="76913"/>
                  <a:pt x="51859" y="75071"/>
                  <a:pt x="57411" y="75071"/>
                </a:cubicBezTo>
                <a:cubicBezTo>
                  <a:pt x="66982" y="75071"/>
                  <a:pt x="75747" y="80544"/>
                  <a:pt x="86330" y="85407"/>
                </a:cubicBezTo>
                <a:cubicBezTo>
                  <a:pt x="86561" y="85710"/>
                  <a:pt x="86936" y="85796"/>
                  <a:pt x="87378" y="85796"/>
                </a:cubicBezTo>
                <a:cubicBezTo>
                  <a:pt x="87961" y="85796"/>
                  <a:pt x="88661" y="85646"/>
                  <a:pt x="89303" y="85646"/>
                </a:cubicBezTo>
                <a:cubicBezTo>
                  <a:pt x="89711" y="85646"/>
                  <a:pt x="90096" y="85707"/>
                  <a:pt x="90412" y="85907"/>
                </a:cubicBezTo>
                <a:cubicBezTo>
                  <a:pt x="91563" y="86482"/>
                  <a:pt x="92854" y="86619"/>
                  <a:pt x="94137" y="86619"/>
                </a:cubicBezTo>
                <a:cubicBezTo>
                  <a:pt x="95176" y="86619"/>
                  <a:pt x="96210" y="86529"/>
                  <a:pt x="97160" y="86511"/>
                </a:cubicBezTo>
                <a:lnTo>
                  <a:pt x="97160" y="86511"/>
                </a:lnTo>
                <a:cubicBezTo>
                  <a:pt x="95899" y="87952"/>
                  <a:pt x="94292" y="90585"/>
                  <a:pt x="92191" y="90585"/>
                </a:cubicBezTo>
                <a:cubicBezTo>
                  <a:pt x="92106" y="90585"/>
                  <a:pt x="92019" y="90581"/>
                  <a:pt x="91933" y="90572"/>
                </a:cubicBezTo>
                <a:cubicBezTo>
                  <a:pt x="89889" y="90798"/>
                  <a:pt x="87977" y="90897"/>
                  <a:pt x="86179" y="90897"/>
                </a:cubicBezTo>
                <a:cubicBezTo>
                  <a:pt x="73841" y="90897"/>
                  <a:pt x="66849" y="86250"/>
                  <a:pt x="59184" y="86250"/>
                </a:cubicBezTo>
                <a:cubicBezTo>
                  <a:pt x="53874" y="86250"/>
                  <a:pt x="48241" y="88479"/>
                  <a:pt x="40284" y="96028"/>
                </a:cubicBezTo>
                <a:cubicBezTo>
                  <a:pt x="36327" y="97028"/>
                  <a:pt x="33891" y="101839"/>
                  <a:pt x="29788" y="102463"/>
                </a:cubicBezTo>
                <a:cubicBezTo>
                  <a:pt x="29568" y="102432"/>
                  <a:pt x="29346" y="102417"/>
                  <a:pt x="29128" y="102417"/>
                </a:cubicBezTo>
                <a:cubicBezTo>
                  <a:pt x="27355" y="102417"/>
                  <a:pt x="25856" y="103359"/>
                  <a:pt x="27496" y="103359"/>
                </a:cubicBezTo>
                <a:cubicBezTo>
                  <a:pt x="27763" y="103359"/>
                  <a:pt x="28114" y="103334"/>
                  <a:pt x="28559" y="103276"/>
                </a:cubicBezTo>
                <a:cubicBezTo>
                  <a:pt x="29503" y="103471"/>
                  <a:pt x="30344" y="103562"/>
                  <a:pt x="31112" y="103562"/>
                </a:cubicBezTo>
                <a:cubicBezTo>
                  <a:pt x="34748" y="103562"/>
                  <a:pt x="36714" y="101532"/>
                  <a:pt x="39930" y="99090"/>
                </a:cubicBezTo>
                <a:cubicBezTo>
                  <a:pt x="44128" y="96553"/>
                  <a:pt x="48095" y="95651"/>
                  <a:pt x="51930" y="95651"/>
                </a:cubicBezTo>
                <a:cubicBezTo>
                  <a:pt x="61352" y="95651"/>
                  <a:pt x="69976" y="101093"/>
                  <a:pt x="79257" y="101093"/>
                </a:cubicBezTo>
                <a:cubicBezTo>
                  <a:pt x="80742" y="101093"/>
                  <a:pt x="82244" y="100954"/>
                  <a:pt x="83769" y="100631"/>
                </a:cubicBezTo>
                <a:lnTo>
                  <a:pt x="83769" y="100631"/>
                </a:lnTo>
                <a:cubicBezTo>
                  <a:pt x="80693" y="105801"/>
                  <a:pt x="77840" y="107494"/>
                  <a:pt x="74804" y="107494"/>
                </a:cubicBezTo>
                <a:cubicBezTo>
                  <a:pt x="69039" y="107494"/>
                  <a:pt x="62618" y="101384"/>
                  <a:pt x="52768" y="101384"/>
                </a:cubicBezTo>
                <a:cubicBezTo>
                  <a:pt x="48774" y="101384"/>
                  <a:pt x="44216" y="102389"/>
                  <a:pt x="38910" y="105212"/>
                </a:cubicBezTo>
                <a:cubicBezTo>
                  <a:pt x="30829" y="108607"/>
                  <a:pt x="25644" y="112835"/>
                  <a:pt x="15960" y="113001"/>
                </a:cubicBezTo>
                <a:cubicBezTo>
                  <a:pt x="15852" y="112904"/>
                  <a:pt x="15763" y="112868"/>
                  <a:pt x="15684" y="112868"/>
                </a:cubicBezTo>
                <a:cubicBezTo>
                  <a:pt x="15471" y="112868"/>
                  <a:pt x="15325" y="113122"/>
                  <a:pt x="15060" y="113122"/>
                </a:cubicBezTo>
                <a:cubicBezTo>
                  <a:pt x="15022" y="113122"/>
                  <a:pt x="14982" y="113117"/>
                  <a:pt x="14939" y="113105"/>
                </a:cubicBezTo>
                <a:cubicBezTo>
                  <a:pt x="14955" y="112895"/>
                  <a:pt x="14913" y="112824"/>
                  <a:pt x="14840" y="112824"/>
                </a:cubicBezTo>
                <a:cubicBezTo>
                  <a:pt x="14687" y="112824"/>
                  <a:pt x="14397" y="113135"/>
                  <a:pt x="14205" y="113135"/>
                </a:cubicBezTo>
                <a:cubicBezTo>
                  <a:pt x="14116" y="113135"/>
                  <a:pt x="14048" y="113069"/>
                  <a:pt x="14023" y="112876"/>
                </a:cubicBezTo>
                <a:cubicBezTo>
                  <a:pt x="13346" y="113187"/>
                  <a:pt x="12630" y="113324"/>
                  <a:pt x="11894" y="113324"/>
                </a:cubicBezTo>
                <a:cubicBezTo>
                  <a:pt x="6610" y="113324"/>
                  <a:pt x="288" y="106291"/>
                  <a:pt x="36" y="106291"/>
                </a:cubicBezTo>
                <a:cubicBezTo>
                  <a:pt x="1" y="106291"/>
                  <a:pt x="82" y="106426"/>
                  <a:pt x="299" y="106733"/>
                </a:cubicBezTo>
                <a:cubicBezTo>
                  <a:pt x="5779" y="115796"/>
                  <a:pt x="13801" y="118602"/>
                  <a:pt x="22520" y="118602"/>
                </a:cubicBezTo>
                <a:cubicBezTo>
                  <a:pt x="31593" y="118602"/>
                  <a:pt x="41420" y="115564"/>
                  <a:pt x="49927" y="113376"/>
                </a:cubicBezTo>
                <a:lnTo>
                  <a:pt x="49927" y="113376"/>
                </a:lnTo>
                <a:cubicBezTo>
                  <a:pt x="49636" y="113573"/>
                  <a:pt x="49669" y="113657"/>
                  <a:pt x="49842" y="113657"/>
                </a:cubicBezTo>
                <a:cubicBezTo>
                  <a:pt x="50129" y="113657"/>
                  <a:pt x="50797" y="113429"/>
                  <a:pt x="51031" y="113105"/>
                </a:cubicBezTo>
                <a:cubicBezTo>
                  <a:pt x="51400" y="113265"/>
                  <a:pt x="51798" y="113322"/>
                  <a:pt x="52219" y="113322"/>
                </a:cubicBezTo>
                <a:cubicBezTo>
                  <a:pt x="53341" y="113322"/>
                  <a:pt x="54629" y="112910"/>
                  <a:pt x="55993" y="112910"/>
                </a:cubicBezTo>
                <a:cubicBezTo>
                  <a:pt x="56191" y="112910"/>
                  <a:pt x="56390" y="112919"/>
                  <a:pt x="56591" y="112939"/>
                </a:cubicBezTo>
                <a:cubicBezTo>
                  <a:pt x="56867" y="112894"/>
                  <a:pt x="57144" y="112875"/>
                  <a:pt x="57422" y="112875"/>
                </a:cubicBezTo>
                <a:cubicBezTo>
                  <a:pt x="58967" y="112875"/>
                  <a:pt x="60536" y="113461"/>
                  <a:pt x="62008" y="113461"/>
                </a:cubicBezTo>
                <a:cubicBezTo>
                  <a:pt x="62491" y="113461"/>
                  <a:pt x="62964" y="113398"/>
                  <a:pt x="63422" y="113230"/>
                </a:cubicBezTo>
                <a:cubicBezTo>
                  <a:pt x="64913" y="113547"/>
                  <a:pt x="66280" y="113622"/>
                  <a:pt x="67437" y="113622"/>
                </a:cubicBezTo>
                <a:cubicBezTo>
                  <a:pt x="68483" y="113622"/>
                  <a:pt x="69359" y="113561"/>
                  <a:pt x="70002" y="113561"/>
                </a:cubicBezTo>
                <a:cubicBezTo>
                  <a:pt x="72016" y="113561"/>
                  <a:pt x="71746" y="114163"/>
                  <a:pt x="67275" y="119145"/>
                </a:cubicBezTo>
                <a:cubicBezTo>
                  <a:pt x="65068" y="120665"/>
                  <a:pt x="64657" y="121028"/>
                  <a:pt x="64014" y="121028"/>
                </a:cubicBezTo>
                <a:cubicBezTo>
                  <a:pt x="63468" y="121028"/>
                  <a:pt x="62755" y="120766"/>
                  <a:pt x="60631" y="120728"/>
                </a:cubicBezTo>
                <a:cubicBezTo>
                  <a:pt x="53780" y="120978"/>
                  <a:pt x="44491" y="122165"/>
                  <a:pt x="38035" y="125476"/>
                </a:cubicBezTo>
                <a:cubicBezTo>
                  <a:pt x="32558" y="128287"/>
                  <a:pt x="9087" y="142387"/>
                  <a:pt x="12857" y="143740"/>
                </a:cubicBezTo>
                <a:cubicBezTo>
                  <a:pt x="20167" y="139742"/>
                  <a:pt x="29413" y="139388"/>
                  <a:pt x="37473" y="136805"/>
                </a:cubicBezTo>
                <a:cubicBezTo>
                  <a:pt x="42492" y="134764"/>
                  <a:pt x="47865" y="132453"/>
                  <a:pt x="53301" y="131557"/>
                </a:cubicBezTo>
                <a:cubicBezTo>
                  <a:pt x="54709" y="131343"/>
                  <a:pt x="57310" y="128960"/>
                  <a:pt x="58368" y="128960"/>
                </a:cubicBezTo>
                <a:cubicBezTo>
                  <a:pt x="58545" y="128960"/>
                  <a:pt x="58679" y="129027"/>
                  <a:pt x="58757" y="129183"/>
                </a:cubicBezTo>
                <a:cubicBezTo>
                  <a:pt x="54531" y="132635"/>
                  <a:pt x="52117" y="143164"/>
                  <a:pt x="46544" y="143164"/>
                </a:cubicBezTo>
                <a:cubicBezTo>
                  <a:pt x="45965" y="143164"/>
                  <a:pt x="45352" y="143050"/>
                  <a:pt x="44699" y="142803"/>
                </a:cubicBezTo>
                <a:cubicBezTo>
                  <a:pt x="28080" y="144740"/>
                  <a:pt x="9941" y="161692"/>
                  <a:pt x="10337" y="180852"/>
                </a:cubicBezTo>
                <a:cubicBezTo>
                  <a:pt x="12107" y="166670"/>
                  <a:pt x="25415" y="157298"/>
                  <a:pt x="38514" y="151550"/>
                </a:cubicBezTo>
                <a:cubicBezTo>
                  <a:pt x="42428" y="149966"/>
                  <a:pt x="44507" y="148765"/>
                  <a:pt x="45205" y="148765"/>
                </a:cubicBezTo>
                <a:cubicBezTo>
                  <a:pt x="46067" y="148765"/>
                  <a:pt x="44823" y="150597"/>
                  <a:pt x="42325" y="155798"/>
                </a:cubicBezTo>
                <a:cubicBezTo>
                  <a:pt x="23061" y="166732"/>
                  <a:pt x="20625" y="189307"/>
                  <a:pt x="14773" y="208946"/>
                </a:cubicBezTo>
                <a:cubicBezTo>
                  <a:pt x="17647" y="208634"/>
                  <a:pt x="17855" y="203261"/>
                  <a:pt x="20229" y="202053"/>
                </a:cubicBezTo>
                <a:cubicBezTo>
                  <a:pt x="24186" y="199554"/>
                  <a:pt x="24727" y="194805"/>
                  <a:pt x="28226" y="190682"/>
                </a:cubicBezTo>
                <a:cubicBezTo>
                  <a:pt x="41680" y="177332"/>
                  <a:pt x="41846" y="154799"/>
                  <a:pt x="54696" y="139846"/>
                </a:cubicBezTo>
                <a:cubicBezTo>
                  <a:pt x="55249" y="139275"/>
                  <a:pt x="56919" y="136348"/>
                  <a:pt x="57189" y="136348"/>
                </a:cubicBezTo>
                <a:cubicBezTo>
                  <a:pt x="57234" y="136348"/>
                  <a:pt x="57240" y="136430"/>
                  <a:pt x="57195" y="136618"/>
                </a:cubicBezTo>
                <a:cubicBezTo>
                  <a:pt x="51239" y="153716"/>
                  <a:pt x="60840" y="169939"/>
                  <a:pt x="51843" y="186392"/>
                </a:cubicBezTo>
                <a:cubicBezTo>
                  <a:pt x="51653" y="187503"/>
                  <a:pt x="51692" y="187993"/>
                  <a:pt x="51902" y="187993"/>
                </a:cubicBezTo>
                <a:cubicBezTo>
                  <a:pt x="53446" y="187993"/>
                  <a:pt x="64233" y="161594"/>
                  <a:pt x="61777" y="160568"/>
                </a:cubicBezTo>
                <a:cubicBezTo>
                  <a:pt x="63484" y="149280"/>
                  <a:pt x="58944" y="132952"/>
                  <a:pt x="67670" y="124414"/>
                </a:cubicBezTo>
                <a:lnTo>
                  <a:pt x="67670" y="124414"/>
                </a:lnTo>
                <a:cubicBezTo>
                  <a:pt x="66254" y="142636"/>
                  <a:pt x="73543" y="165941"/>
                  <a:pt x="66233" y="181144"/>
                </a:cubicBezTo>
                <a:cubicBezTo>
                  <a:pt x="88455" y="149259"/>
                  <a:pt x="59632" y="124039"/>
                  <a:pt x="80687" y="107836"/>
                </a:cubicBezTo>
                <a:cubicBezTo>
                  <a:pt x="81304" y="107100"/>
                  <a:pt x="81659" y="106799"/>
                  <a:pt x="81833" y="106799"/>
                </a:cubicBezTo>
                <a:cubicBezTo>
                  <a:pt x="82510" y="106799"/>
                  <a:pt x="80436" y="111367"/>
                  <a:pt x="80353" y="112626"/>
                </a:cubicBezTo>
                <a:cubicBezTo>
                  <a:pt x="77521" y="120978"/>
                  <a:pt x="81041" y="128558"/>
                  <a:pt x="82519" y="136618"/>
                </a:cubicBezTo>
                <a:cubicBezTo>
                  <a:pt x="82801" y="137040"/>
                  <a:pt x="82815" y="140017"/>
                  <a:pt x="83025" y="140017"/>
                </a:cubicBezTo>
                <a:cubicBezTo>
                  <a:pt x="83046" y="140017"/>
                  <a:pt x="83069" y="139987"/>
                  <a:pt x="83094" y="139923"/>
                </a:cubicBezTo>
                <a:lnTo>
                  <a:pt x="83094" y="139923"/>
                </a:lnTo>
                <a:cubicBezTo>
                  <a:pt x="78818" y="154947"/>
                  <a:pt x="85125" y="168646"/>
                  <a:pt x="85643" y="183663"/>
                </a:cubicBezTo>
                <a:cubicBezTo>
                  <a:pt x="88559" y="169773"/>
                  <a:pt x="82332" y="155465"/>
                  <a:pt x="89579" y="141803"/>
                </a:cubicBezTo>
                <a:cubicBezTo>
                  <a:pt x="95640" y="126101"/>
                  <a:pt x="84289" y="109669"/>
                  <a:pt x="90829" y="97278"/>
                </a:cubicBezTo>
                <a:cubicBezTo>
                  <a:pt x="93837" y="94330"/>
                  <a:pt x="96504" y="90944"/>
                  <a:pt x="97196" y="90944"/>
                </a:cubicBezTo>
                <a:cubicBezTo>
                  <a:pt x="97702" y="90944"/>
                  <a:pt x="97153" y="92752"/>
                  <a:pt x="94911" y="97861"/>
                </a:cubicBezTo>
                <a:cubicBezTo>
                  <a:pt x="91849" y="108919"/>
                  <a:pt x="95452" y="118957"/>
                  <a:pt x="97514" y="129308"/>
                </a:cubicBezTo>
                <a:cubicBezTo>
                  <a:pt x="96181" y="140658"/>
                  <a:pt x="91099" y="151862"/>
                  <a:pt x="95431" y="162796"/>
                </a:cubicBezTo>
                <a:cubicBezTo>
                  <a:pt x="95431" y="163696"/>
                  <a:pt x="96314" y="167491"/>
                  <a:pt x="96680" y="167491"/>
                </a:cubicBezTo>
                <a:cubicBezTo>
                  <a:pt x="96814" y="167491"/>
                  <a:pt x="96878" y="166986"/>
                  <a:pt x="96806" y="165649"/>
                </a:cubicBezTo>
                <a:cubicBezTo>
                  <a:pt x="93432" y="139159"/>
                  <a:pt x="113237" y="133848"/>
                  <a:pt x="100784" y="100693"/>
                </a:cubicBezTo>
                <a:cubicBezTo>
                  <a:pt x="101304" y="95653"/>
                  <a:pt x="100200" y="89301"/>
                  <a:pt x="103283" y="85053"/>
                </a:cubicBezTo>
                <a:cubicBezTo>
                  <a:pt x="103893" y="84376"/>
                  <a:pt x="104276" y="84005"/>
                  <a:pt x="104488" y="84005"/>
                </a:cubicBezTo>
                <a:cubicBezTo>
                  <a:pt x="104740" y="84005"/>
                  <a:pt x="104751" y="84526"/>
                  <a:pt x="104615" y="85678"/>
                </a:cubicBezTo>
                <a:cubicBezTo>
                  <a:pt x="104366" y="92134"/>
                  <a:pt x="106365" y="98236"/>
                  <a:pt x="108239" y="104358"/>
                </a:cubicBezTo>
                <a:cubicBezTo>
                  <a:pt x="107781" y="117958"/>
                  <a:pt x="109218" y="132786"/>
                  <a:pt x="119173" y="142741"/>
                </a:cubicBezTo>
                <a:cubicBezTo>
                  <a:pt x="119630" y="143249"/>
                  <a:pt x="122512" y="145396"/>
                  <a:pt x="122900" y="145396"/>
                </a:cubicBezTo>
                <a:cubicBezTo>
                  <a:pt x="122989" y="145396"/>
                  <a:pt x="122946" y="145283"/>
                  <a:pt x="122713" y="145011"/>
                </a:cubicBezTo>
                <a:cubicBezTo>
                  <a:pt x="105844" y="126017"/>
                  <a:pt x="117777" y="107586"/>
                  <a:pt x="113529" y="88010"/>
                </a:cubicBezTo>
                <a:cubicBezTo>
                  <a:pt x="112821" y="85407"/>
                  <a:pt x="111842" y="81825"/>
                  <a:pt x="110488" y="80159"/>
                </a:cubicBezTo>
                <a:cubicBezTo>
                  <a:pt x="108801" y="77951"/>
                  <a:pt x="110905" y="77202"/>
                  <a:pt x="112175" y="75535"/>
                </a:cubicBezTo>
                <a:cubicBezTo>
                  <a:pt x="112958" y="75520"/>
                  <a:pt x="114435" y="73327"/>
                  <a:pt x="114855" y="73327"/>
                </a:cubicBezTo>
                <a:cubicBezTo>
                  <a:pt x="114994" y="73327"/>
                  <a:pt x="115017" y="73567"/>
                  <a:pt x="114862" y="74203"/>
                </a:cubicBezTo>
                <a:cubicBezTo>
                  <a:pt x="115778" y="85803"/>
                  <a:pt x="118340" y="96674"/>
                  <a:pt x="125191" y="106379"/>
                </a:cubicBezTo>
                <a:cubicBezTo>
                  <a:pt x="128794" y="109752"/>
                  <a:pt x="129961" y="114730"/>
                  <a:pt x="132251" y="118708"/>
                </a:cubicBezTo>
                <a:cubicBezTo>
                  <a:pt x="132558" y="119683"/>
                  <a:pt x="133069" y="125103"/>
                  <a:pt x="133851" y="125103"/>
                </a:cubicBezTo>
                <a:cubicBezTo>
                  <a:pt x="133971" y="125103"/>
                  <a:pt x="134097" y="124975"/>
                  <a:pt x="134230" y="124685"/>
                </a:cubicBezTo>
                <a:cubicBezTo>
                  <a:pt x="133688" y="121186"/>
                  <a:pt x="132855" y="117062"/>
                  <a:pt x="133168" y="113334"/>
                </a:cubicBezTo>
                <a:cubicBezTo>
                  <a:pt x="131585" y="99048"/>
                  <a:pt x="120943" y="88343"/>
                  <a:pt x="120360" y="73515"/>
                </a:cubicBezTo>
                <a:lnTo>
                  <a:pt x="120360" y="73515"/>
                </a:lnTo>
                <a:cubicBezTo>
                  <a:pt x="127310" y="78454"/>
                  <a:pt x="136007" y="84827"/>
                  <a:pt x="145453" y="84827"/>
                </a:cubicBezTo>
                <a:cubicBezTo>
                  <a:pt x="147160" y="84827"/>
                  <a:pt x="148891" y="84619"/>
                  <a:pt x="150641" y="84157"/>
                </a:cubicBezTo>
                <a:cubicBezTo>
                  <a:pt x="152837" y="83579"/>
                  <a:pt x="154944" y="82788"/>
                  <a:pt x="157242" y="82788"/>
                </a:cubicBezTo>
                <a:cubicBezTo>
                  <a:pt x="157429" y="82788"/>
                  <a:pt x="157616" y="82793"/>
                  <a:pt x="157805" y="82804"/>
                </a:cubicBezTo>
                <a:cubicBezTo>
                  <a:pt x="159033" y="81512"/>
                  <a:pt x="156222" y="80929"/>
                  <a:pt x="155785" y="79951"/>
                </a:cubicBezTo>
                <a:cubicBezTo>
                  <a:pt x="151265" y="75515"/>
                  <a:pt x="145996" y="71579"/>
                  <a:pt x="140124" y="69788"/>
                </a:cubicBezTo>
                <a:cubicBezTo>
                  <a:pt x="136812" y="66622"/>
                  <a:pt x="115528" y="69392"/>
                  <a:pt x="124837" y="63706"/>
                </a:cubicBezTo>
                <a:cubicBezTo>
                  <a:pt x="127524" y="61416"/>
                  <a:pt x="130044" y="58354"/>
                  <a:pt x="133022" y="56376"/>
                </a:cubicBezTo>
                <a:cubicBezTo>
                  <a:pt x="136960" y="62070"/>
                  <a:pt x="142785" y="64985"/>
                  <a:pt x="148765" y="64985"/>
                </a:cubicBezTo>
                <a:cubicBezTo>
                  <a:pt x="152145" y="64985"/>
                  <a:pt x="155575" y="64053"/>
                  <a:pt x="158742" y="62165"/>
                </a:cubicBezTo>
                <a:cubicBezTo>
                  <a:pt x="153202" y="58687"/>
                  <a:pt x="145996" y="56792"/>
                  <a:pt x="139707" y="54626"/>
                </a:cubicBezTo>
                <a:cubicBezTo>
                  <a:pt x="139308" y="54420"/>
                  <a:pt x="138763" y="54360"/>
                  <a:pt x="138194" y="54360"/>
                </a:cubicBezTo>
                <a:cubicBezTo>
                  <a:pt x="137407" y="54360"/>
                  <a:pt x="136576" y="54475"/>
                  <a:pt x="136031" y="54475"/>
                </a:cubicBezTo>
                <a:cubicBezTo>
                  <a:pt x="135181" y="54475"/>
                  <a:pt x="135022" y="54196"/>
                  <a:pt x="136791" y="52773"/>
                </a:cubicBezTo>
                <a:cubicBezTo>
                  <a:pt x="146977" y="44254"/>
                  <a:pt x="158343" y="34921"/>
                  <a:pt x="172334" y="34921"/>
                </a:cubicBezTo>
                <a:cubicBezTo>
                  <a:pt x="172503" y="34921"/>
                  <a:pt x="172672" y="34922"/>
                  <a:pt x="172841" y="34925"/>
                </a:cubicBezTo>
                <a:cubicBezTo>
                  <a:pt x="174424" y="33530"/>
                  <a:pt x="173820" y="28677"/>
                  <a:pt x="173362" y="27011"/>
                </a:cubicBezTo>
                <a:lnTo>
                  <a:pt x="173362" y="27011"/>
                </a:lnTo>
                <a:cubicBezTo>
                  <a:pt x="172612" y="27282"/>
                  <a:pt x="171591" y="27698"/>
                  <a:pt x="170904" y="27907"/>
                </a:cubicBezTo>
                <a:cubicBezTo>
                  <a:pt x="170867" y="27913"/>
                  <a:pt x="170831" y="27916"/>
                  <a:pt x="170796" y="27916"/>
                </a:cubicBezTo>
                <a:cubicBezTo>
                  <a:pt x="170574" y="27916"/>
                  <a:pt x="170390" y="27800"/>
                  <a:pt x="170204" y="27800"/>
                </a:cubicBezTo>
                <a:cubicBezTo>
                  <a:pt x="170056" y="27800"/>
                  <a:pt x="169907" y="27873"/>
                  <a:pt x="169738" y="28136"/>
                </a:cubicBezTo>
                <a:cubicBezTo>
                  <a:pt x="157534" y="29094"/>
                  <a:pt x="150766" y="36529"/>
                  <a:pt x="141477" y="43859"/>
                </a:cubicBezTo>
                <a:cubicBezTo>
                  <a:pt x="141470" y="43727"/>
                  <a:pt x="141431" y="43672"/>
                  <a:pt x="141372" y="43672"/>
                </a:cubicBezTo>
                <a:cubicBezTo>
                  <a:pt x="141101" y="43672"/>
                  <a:pt x="140393" y="44793"/>
                  <a:pt x="140103" y="44963"/>
                </a:cubicBezTo>
                <a:cubicBezTo>
                  <a:pt x="139811" y="45005"/>
                  <a:pt x="138582" y="45859"/>
                  <a:pt x="139145" y="45921"/>
                </a:cubicBezTo>
                <a:cubicBezTo>
                  <a:pt x="139136" y="45921"/>
                  <a:pt x="139126" y="45921"/>
                  <a:pt x="139117" y="45921"/>
                </a:cubicBezTo>
                <a:cubicBezTo>
                  <a:pt x="136846" y="45921"/>
                  <a:pt x="134171" y="50773"/>
                  <a:pt x="132736" y="50773"/>
                </a:cubicBezTo>
                <a:cubicBezTo>
                  <a:pt x="132661" y="50773"/>
                  <a:pt x="132590" y="50760"/>
                  <a:pt x="132522" y="50732"/>
                </a:cubicBezTo>
                <a:cubicBezTo>
                  <a:pt x="135438" y="34363"/>
                  <a:pt x="136875" y="13599"/>
                  <a:pt x="124942" y="0"/>
                </a:cubicBezTo>
                <a:close/>
              </a:path>
            </a:pathLst>
          </a:custGeom>
          <a:solidFill>
            <a:srgbClr val="5A6C28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oogle Shape;22;p4"/>
          <p:cNvGrpSpPr/>
          <p:nvPr/>
        </p:nvGrpSpPr>
        <p:grpSpPr>
          <a:xfrm>
            <a:off x="253928" y="300775"/>
            <a:ext cx="685371" cy="1036104"/>
            <a:chOff x="1063205" y="528045"/>
            <a:chExt cx="299563" cy="452863"/>
          </a:xfrm>
        </p:grpSpPr>
        <p:sp>
          <p:nvSpPr>
            <p:cNvPr id="23" name="Google Shape;23;p4"/>
            <p:cNvSpPr/>
            <p:nvPr/>
          </p:nvSpPr>
          <p:spPr>
            <a:xfrm>
              <a:off x="1295000" y="528045"/>
              <a:ext cx="67769" cy="77421"/>
            </a:xfrm>
            <a:custGeom>
              <a:avLst/>
              <a:gdLst/>
              <a:ahLst/>
              <a:cxnLst/>
              <a:rect l="l" t="t" r="r" b="b"/>
              <a:pathLst>
                <a:path w="3451" h="3942" extrusionOk="0">
                  <a:moveTo>
                    <a:pt x="1763" y="0"/>
                  </a:moveTo>
                  <a:cubicBezTo>
                    <a:pt x="1715" y="21"/>
                    <a:pt x="1708" y="41"/>
                    <a:pt x="1674" y="384"/>
                  </a:cubicBezTo>
                  <a:cubicBezTo>
                    <a:pt x="1606" y="988"/>
                    <a:pt x="1448" y="1344"/>
                    <a:pt x="1201" y="1475"/>
                  </a:cubicBezTo>
                  <a:cubicBezTo>
                    <a:pt x="1071" y="1543"/>
                    <a:pt x="769" y="1591"/>
                    <a:pt x="426" y="1598"/>
                  </a:cubicBezTo>
                  <a:cubicBezTo>
                    <a:pt x="303" y="1598"/>
                    <a:pt x="179" y="1612"/>
                    <a:pt x="63" y="1639"/>
                  </a:cubicBezTo>
                  <a:cubicBezTo>
                    <a:pt x="1" y="1694"/>
                    <a:pt x="117" y="1749"/>
                    <a:pt x="412" y="1797"/>
                  </a:cubicBezTo>
                  <a:cubicBezTo>
                    <a:pt x="735" y="1852"/>
                    <a:pt x="954" y="1920"/>
                    <a:pt x="1064" y="2009"/>
                  </a:cubicBezTo>
                  <a:cubicBezTo>
                    <a:pt x="1235" y="2140"/>
                    <a:pt x="1372" y="2599"/>
                    <a:pt x="1441" y="3271"/>
                  </a:cubicBezTo>
                  <a:cubicBezTo>
                    <a:pt x="1482" y="3744"/>
                    <a:pt x="1510" y="3868"/>
                    <a:pt x="1558" y="3909"/>
                  </a:cubicBezTo>
                  <a:cubicBezTo>
                    <a:pt x="1588" y="3931"/>
                    <a:pt x="1635" y="3941"/>
                    <a:pt x="1679" y="3941"/>
                  </a:cubicBezTo>
                  <a:cubicBezTo>
                    <a:pt x="1732" y="3941"/>
                    <a:pt x="1783" y="3925"/>
                    <a:pt x="1798" y="3895"/>
                  </a:cubicBezTo>
                  <a:cubicBezTo>
                    <a:pt x="1818" y="3820"/>
                    <a:pt x="1832" y="3738"/>
                    <a:pt x="1839" y="3655"/>
                  </a:cubicBezTo>
                  <a:cubicBezTo>
                    <a:pt x="1900" y="2983"/>
                    <a:pt x="2079" y="2469"/>
                    <a:pt x="2326" y="2243"/>
                  </a:cubicBezTo>
                  <a:cubicBezTo>
                    <a:pt x="2511" y="2071"/>
                    <a:pt x="2984" y="1872"/>
                    <a:pt x="3217" y="1872"/>
                  </a:cubicBezTo>
                  <a:cubicBezTo>
                    <a:pt x="3320" y="1872"/>
                    <a:pt x="3450" y="1804"/>
                    <a:pt x="3450" y="1742"/>
                  </a:cubicBezTo>
                  <a:cubicBezTo>
                    <a:pt x="3450" y="1687"/>
                    <a:pt x="3395" y="1653"/>
                    <a:pt x="3258" y="1632"/>
                  </a:cubicBezTo>
                  <a:cubicBezTo>
                    <a:pt x="3018" y="1591"/>
                    <a:pt x="2778" y="1536"/>
                    <a:pt x="2545" y="1475"/>
                  </a:cubicBezTo>
                  <a:cubicBezTo>
                    <a:pt x="2284" y="1385"/>
                    <a:pt x="2202" y="1228"/>
                    <a:pt x="2086" y="556"/>
                  </a:cubicBezTo>
                  <a:cubicBezTo>
                    <a:pt x="2044" y="316"/>
                    <a:pt x="1996" y="103"/>
                    <a:pt x="1990" y="89"/>
                  </a:cubicBezTo>
                  <a:cubicBezTo>
                    <a:pt x="1928" y="34"/>
                    <a:pt x="1846" y="0"/>
                    <a:pt x="1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1063205" y="882357"/>
              <a:ext cx="86250" cy="98550"/>
            </a:xfrm>
            <a:custGeom>
              <a:avLst/>
              <a:gdLst/>
              <a:ahLst/>
              <a:cxnLst/>
              <a:rect l="l" t="t" r="r" b="b"/>
              <a:pathLst>
                <a:path w="3450" h="3942" extrusionOk="0">
                  <a:moveTo>
                    <a:pt x="1756" y="1"/>
                  </a:moveTo>
                  <a:cubicBezTo>
                    <a:pt x="1708" y="21"/>
                    <a:pt x="1701" y="42"/>
                    <a:pt x="1667" y="385"/>
                  </a:cubicBezTo>
                  <a:cubicBezTo>
                    <a:pt x="1598" y="988"/>
                    <a:pt x="1440" y="1345"/>
                    <a:pt x="1193" y="1475"/>
                  </a:cubicBezTo>
                  <a:cubicBezTo>
                    <a:pt x="1063" y="1544"/>
                    <a:pt x="761" y="1592"/>
                    <a:pt x="418" y="1598"/>
                  </a:cubicBezTo>
                  <a:cubicBezTo>
                    <a:pt x="295" y="1598"/>
                    <a:pt x="178" y="1612"/>
                    <a:pt x="55" y="1640"/>
                  </a:cubicBezTo>
                  <a:cubicBezTo>
                    <a:pt x="0" y="1701"/>
                    <a:pt x="110" y="1749"/>
                    <a:pt x="405" y="1797"/>
                  </a:cubicBezTo>
                  <a:cubicBezTo>
                    <a:pt x="727" y="1852"/>
                    <a:pt x="946" y="1921"/>
                    <a:pt x="1056" y="2010"/>
                  </a:cubicBezTo>
                  <a:cubicBezTo>
                    <a:pt x="1228" y="2147"/>
                    <a:pt x="1365" y="2600"/>
                    <a:pt x="1433" y="3272"/>
                  </a:cubicBezTo>
                  <a:cubicBezTo>
                    <a:pt x="1481" y="3745"/>
                    <a:pt x="1502" y="3868"/>
                    <a:pt x="1550" y="3909"/>
                  </a:cubicBezTo>
                  <a:cubicBezTo>
                    <a:pt x="1581" y="3931"/>
                    <a:pt x="1627" y="3942"/>
                    <a:pt x="1671" y="3942"/>
                  </a:cubicBezTo>
                  <a:cubicBezTo>
                    <a:pt x="1725" y="3942"/>
                    <a:pt x="1775" y="3926"/>
                    <a:pt x="1790" y="3896"/>
                  </a:cubicBezTo>
                  <a:cubicBezTo>
                    <a:pt x="1811" y="3820"/>
                    <a:pt x="1824" y="3738"/>
                    <a:pt x="1831" y="3656"/>
                  </a:cubicBezTo>
                  <a:cubicBezTo>
                    <a:pt x="1893" y="2984"/>
                    <a:pt x="2071" y="2469"/>
                    <a:pt x="2318" y="2243"/>
                  </a:cubicBezTo>
                  <a:cubicBezTo>
                    <a:pt x="2510" y="2072"/>
                    <a:pt x="2976" y="1873"/>
                    <a:pt x="3209" y="1873"/>
                  </a:cubicBezTo>
                  <a:cubicBezTo>
                    <a:pt x="3312" y="1873"/>
                    <a:pt x="3450" y="1804"/>
                    <a:pt x="3450" y="1742"/>
                  </a:cubicBezTo>
                  <a:cubicBezTo>
                    <a:pt x="3450" y="1688"/>
                    <a:pt x="3388" y="1653"/>
                    <a:pt x="3251" y="1633"/>
                  </a:cubicBezTo>
                  <a:cubicBezTo>
                    <a:pt x="3011" y="1592"/>
                    <a:pt x="2771" y="1537"/>
                    <a:pt x="2537" y="1475"/>
                  </a:cubicBezTo>
                  <a:cubicBezTo>
                    <a:pt x="2277" y="1386"/>
                    <a:pt x="2195" y="1228"/>
                    <a:pt x="2078" y="556"/>
                  </a:cubicBezTo>
                  <a:cubicBezTo>
                    <a:pt x="2037" y="316"/>
                    <a:pt x="1996" y="103"/>
                    <a:pt x="1982" y="90"/>
                  </a:cubicBezTo>
                  <a:cubicBezTo>
                    <a:pt x="1920" y="35"/>
                    <a:pt x="1838" y="1"/>
                    <a:pt x="1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4"/>
          <p:cNvGrpSpPr/>
          <p:nvPr/>
        </p:nvGrpSpPr>
        <p:grpSpPr>
          <a:xfrm flipH="1">
            <a:off x="-207" y="14"/>
            <a:ext cx="560880" cy="1017734"/>
            <a:chOff x="6137550" y="1080425"/>
            <a:chExt cx="337250" cy="611950"/>
          </a:xfrm>
        </p:grpSpPr>
        <p:sp>
          <p:nvSpPr>
            <p:cNvPr id="26" name="Google Shape;26;p4"/>
            <p:cNvSpPr/>
            <p:nvPr/>
          </p:nvSpPr>
          <p:spPr>
            <a:xfrm>
              <a:off x="6165675" y="1080425"/>
              <a:ext cx="21625" cy="31050"/>
            </a:xfrm>
            <a:custGeom>
              <a:avLst/>
              <a:gdLst/>
              <a:ahLst/>
              <a:cxnLst/>
              <a:rect l="l" t="t" r="r" b="b"/>
              <a:pathLst>
                <a:path w="865" h="1242" extrusionOk="0">
                  <a:moveTo>
                    <a:pt x="705" y="1"/>
                  </a:moveTo>
                  <a:cubicBezTo>
                    <a:pt x="649" y="1"/>
                    <a:pt x="592" y="18"/>
                    <a:pt x="549" y="51"/>
                  </a:cubicBezTo>
                  <a:cubicBezTo>
                    <a:pt x="521" y="79"/>
                    <a:pt x="494" y="106"/>
                    <a:pt x="473" y="141"/>
                  </a:cubicBezTo>
                  <a:cubicBezTo>
                    <a:pt x="309" y="435"/>
                    <a:pt x="158" y="730"/>
                    <a:pt x="28" y="1018"/>
                  </a:cubicBezTo>
                  <a:lnTo>
                    <a:pt x="28" y="1025"/>
                  </a:lnTo>
                  <a:cubicBezTo>
                    <a:pt x="0" y="1066"/>
                    <a:pt x="0" y="1121"/>
                    <a:pt x="21" y="1169"/>
                  </a:cubicBezTo>
                  <a:cubicBezTo>
                    <a:pt x="34" y="1203"/>
                    <a:pt x="69" y="1231"/>
                    <a:pt x="110" y="1238"/>
                  </a:cubicBezTo>
                  <a:cubicBezTo>
                    <a:pt x="126" y="1240"/>
                    <a:pt x="141" y="1242"/>
                    <a:pt x="157" y="1242"/>
                  </a:cubicBezTo>
                  <a:cubicBezTo>
                    <a:pt x="262" y="1242"/>
                    <a:pt x="357" y="1183"/>
                    <a:pt x="405" y="1087"/>
                  </a:cubicBezTo>
                  <a:cubicBezTo>
                    <a:pt x="535" y="799"/>
                    <a:pt x="679" y="518"/>
                    <a:pt x="830" y="243"/>
                  </a:cubicBezTo>
                  <a:cubicBezTo>
                    <a:pt x="857" y="195"/>
                    <a:pt x="864" y="141"/>
                    <a:pt x="850" y="93"/>
                  </a:cubicBezTo>
                  <a:cubicBezTo>
                    <a:pt x="837" y="51"/>
                    <a:pt x="809" y="24"/>
                    <a:pt x="775" y="10"/>
                  </a:cubicBezTo>
                  <a:cubicBezTo>
                    <a:pt x="752" y="4"/>
                    <a:pt x="728" y="1"/>
                    <a:pt x="7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6143900" y="1146675"/>
              <a:ext cx="16125" cy="32250"/>
            </a:xfrm>
            <a:custGeom>
              <a:avLst/>
              <a:gdLst/>
              <a:ahLst/>
              <a:cxnLst/>
              <a:rect l="l" t="t" r="r" b="b"/>
              <a:pathLst>
                <a:path w="645" h="1290" extrusionOk="0">
                  <a:moveTo>
                    <a:pt x="486" y="0"/>
                  </a:moveTo>
                  <a:cubicBezTo>
                    <a:pt x="369" y="0"/>
                    <a:pt x="266" y="80"/>
                    <a:pt x="226" y="192"/>
                  </a:cubicBezTo>
                  <a:cubicBezTo>
                    <a:pt x="144" y="494"/>
                    <a:pt x="69" y="803"/>
                    <a:pt x="7" y="1111"/>
                  </a:cubicBezTo>
                  <a:cubicBezTo>
                    <a:pt x="0" y="1153"/>
                    <a:pt x="7" y="1201"/>
                    <a:pt x="34" y="1235"/>
                  </a:cubicBezTo>
                  <a:cubicBezTo>
                    <a:pt x="62" y="1269"/>
                    <a:pt x="103" y="1290"/>
                    <a:pt x="151" y="1290"/>
                  </a:cubicBezTo>
                  <a:cubicBezTo>
                    <a:pt x="226" y="1290"/>
                    <a:pt x="302" y="1255"/>
                    <a:pt x="357" y="1201"/>
                  </a:cubicBezTo>
                  <a:cubicBezTo>
                    <a:pt x="384" y="1166"/>
                    <a:pt x="405" y="1132"/>
                    <a:pt x="412" y="1091"/>
                  </a:cubicBezTo>
                  <a:cubicBezTo>
                    <a:pt x="473" y="789"/>
                    <a:pt x="549" y="487"/>
                    <a:pt x="624" y="192"/>
                  </a:cubicBezTo>
                  <a:cubicBezTo>
                    <a:pt x="645" y="151"/>
                    <a:pt x="638" y="103"/>
                    <a:pt x="610" y="62"/>
                  </a:cubicBezTo>
                  <a:cubicBezTo>
                    <a:pt x="583" y="28"/>
                    <a:pt x="542" y="7"/>
                    <a:pt x="501" y="0"/>
                  </a:cubicBezTo>
                  <a:cubicBezTo>
                    <a:pt x="496" y="0"/>
                    <a:pt x="491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6137550" y="1215025"/>
              <a:ext cx="11000" cy="32175"/>
            </a:xfrm>
            <a:custGeom>
              <a:avLst/>
              <a:gdLst/>
              <a:ahLst/>
              <a:cxnLst/>
              <a:rect l="l" t="t" r="r" b="b"/>
              <a:pathLst>
                <a:path w="440" h="1287" extrusionOk="0">
                  <a:moveTo>
                    <a:pt x="286" y="1"/>
                  </a:moveTo>
                  <a:cubicBezTo>
                    <a:pt x="278" y="1"/>
                    <a:pt x="269" y="1"/>
                    <a:pt x="261" y="3"/>
                  </a:cubicBezTo>
                  <a:cubicBezTo>
                    <a:pt x="213" y="3"/>
                    <a:pt x="172" y="23"/>
                    <a:pt x="131" y="51"/>
                  </a:cubicBezTo>
                  <a:cubicBezTo>
                    <a:pt x="76" y="92"/>
                    <a:pt x="35" y="153"/>
                    <a:pt x="28" y="222"/>
                  </a:cubicBezTo>
                  <a:cubicBezTo>
                    <a:pt x="7" y="524"/>
                    <a:pt x="0" y="832"/>
                    <a:pt x="0" y="1141"/>
                  </a:cubicBezTo>
                  <a:lnTo>
                    <a:pt x="0" y="1148"/>
                  </a:lnTo>
                  <a:cubicBezTo>
                    <a:pt x="0" y="1175"/>
                    <a:pt x="7" y="1203"/>
                    <a:pt x="21" y="1230"/>
                  </a:cubicBezTo>
                  <a:cubicBezTo>
                    <a:pt x="28" y="1237"/>
                    <a:pt x="35" y="1244"/>
                    <a:pt x="42" y="1251"/>
                  </a:cubicBezTo>
                  <a:cubicBezTo>
                    <a:pt x="76" y="1273"/>
                    <a:pt x="119" y="1287"/>
                    <a:pt x="160" y="1287"/>
                  </a:cubicBezTo>
                  <a:cubicBezTo>
                    <a:pt x="169" y="1287"/>
                    <a:pt x="177" y="1286"/>
                    <a:pt x="186" y="1285"/>
                  </a:cubicBezTo>
                  <a:cubicBezTo>
                    <a:pt x="247" y="1271"/>
                    <a:pt x="309" y="1237"/>
                    <a:pt x="350" y="1189"/>
                  </a:cubicBezTo>
                  <a:cubicBezTo>
                    <a:pt x="391" y="1148"/>
                    <a:pt x="412" y="1100"/>
                    <a:pt x="412" y="1045"/>
                  </a:cubicBezTo>
                  <a:cubicBezTo>
                    <a:pt x="412" y="743"/>
                    <a:pt x="419" y="448"/>
                    <a:pt x="439" y="153"/>
                  </a:cubicBezTo>
                  <a:cubicBezTo>
                    <a:pt x="439" y="112"/>
                    <a:pt x="426" y="71"/>
                    <a:pt x="398" y="37"/>
                  </a:cubicBezTo>
                  <a:cubicBezTo>
                    <a:pt x="370" y="14"/>
                    <a:pt x="327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139950" y="1282125"/>
              <a:ext cx="13750" cy="31500"/>
            </a:xfrm>
            <a:custGeom>
              <a:avLst/>
              <a:gdLst/>
              <a:ahLst/>
              <a:cxnLst/>
              <a:rect l="l" t="t" r="r" b="b"/>
              <a:pathLst>
                <a:path w="550" h="1260" extrusionOk="0">
                  <a:moveTo>
                    <a:pt x="258" y="0"/>
                  </a:moveTo>
                  <a:cubicBezTo>
                    <a:pt x="241" y="0"/>
                    <a:pt x="224" y="2"/>
                    <a:pt x="206" y="7"/>
                  </a:cubicBezTo>
                  <a:cubicBezTo>
                    <a:pt x="172" y="21"/>
                    <a:pt x="138" y="34"/>
                    <a:pt x="110" y="55"/>
                  </a:cubicBezTo>
                  <a:cubicBezTo>
                    <a:pt x="42" y="103"/>
                    <a:pt x="0" y="178"/>
                    <a:pt x="7" y="261"/>
                  </a:cubicBezTo>
                  <a:cubicBezTo>
                    <a:pt x="42" y="549"/>
                    <a:pt x="83" y="843"/>
                    <a:pt x="131" y="1145"/>
                  </a:cubicBezTo>
                  <a:cubicBezTo>
                    <a:pt x="138" y="1166"/>
                    <a:pt x="144" y="1186"/>
                    <a:pt x="158" y="1200"/>
                  </a:cubicBezTo>
                  <a:cubicBezTo>
                    <a:pt x="165" y="1214"/>
                    <a:pt x="179" y="1227"/>
                    <a:pt x="192" y="1234"/>
                  </a:cubicBezTo>
                  <a:cubicBezTo>
                    <a:pt x="222" y="1251"/>
                    <a:pt x="256" y="1260"/>
                    <a:pt x="289" y="1260"/>
                  </a:cubicBezTo>
                  <a:cubicBezTo>
                    <a:pt x="310" y="1260"/>
                    <a:pt x="331" y="1256"/>
                    <a:pt x="350" y="1248"/>
                  </a:cubicBezTo>
                  <a:cubicBezTo>
                    <a:pt x="405" y="1234"/>
                    <a:pt x="446" y="1207"/>
                    <a:pt x="480" y="1166"/>
                  </a:cubicBezTo>
                  <a:cubicBezTo>
                    <a:pt x="528" y="1118"/>
                    <a:pt x="549" y="1056"/>
                    <a:pt x="542" y="994"/>
                  </a:cubicBezTo>
                  <a:cubicBezTo>
                    <a:pt x="494" y="720"/>
                    <a:pt x="453" y="425"/>
                    <a:pt x="419" y="123"/>
                  </a:cubicBezTo>
                  <a:cubicBezTo>
                    <a:pt x="412" y="89"/>
                    <a:pt x="391" y="55"/>
                    <a:pt x="364" y="34"/>
                  </a:cubicBezTo>
                  <a:cubicBezTo>
                    <a:pt x="331" y="11"/>
                    <a:pt x="295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6152125" y="1346925"/>
              <a:ext cx="17000" cy="30525"/>
            </a:xfrm>
            <a:custGeom>
              <a:avLst/>
              <a:gdLst/>
              <a:ahLst/>
              <a:cxnLst/>
              <a:rect l="l" t="t" r="r" b="b"/>
              <a:pathLst>
                <a:path w="680" h="1221" extrusionOk="0">
                  <a:moveTo>
                    <a:pt x="271" y="0"/>
                  </a:moveTo>
                  <a:cubicBezTo>
                    <a:pt x="242" y="0"/>
                    <a:pt x="213" y="7"/>
                    <a:pt x="185" y="21"/>
                  </a:cubicBezTo>
                  <a:cubicBezTo>
                    <a:pt x="158" y="28"/>
                    <a:pt x="137" y="41"/>
                    <a:pt x="117" y="55"/>
                  </a:cubicBezTo>
                  <a:cubicBezTo>
                    <a:pt x="41" y="103"/>
                    <a:pt x="0" y="192"/>
                    <a:pt x="14" y="281"/>
                  </a:cubicBezTo>
                  <a:cubicBezTo>
                    <a:pt x="89" y="549"/>
                    <a:pt x="172" y="837"/>
                    <a:pt x="261" y="1125"/>
                  </a:cubicBezTo>
                  <a:lnTo>
                    <a:pt x="261" y="1132"/>
                  </a:lnTo>
                  <a:cubicBezTo>
                    <a:pt x="268" y="1138"/>
                    <a:pt x="275" y="1152"/>
                    <a:pt x="288" y="1159"/>
                  </a:cubicBezTo>
                  <a:cubicBezTo>
                    <a:pt x="295" y="1180"/>
                    <a:pt x="316" y="1193"/>
                    <a:pt x="336" y="1200"/>
                  </a:cubicBezTo>
                  <a:cubicBezTo>
                    <a:pt x="364" y="1214"/>
                    <a:pt x="393" y="1221"/>
                    <a:pt x="422" y="1221"/>
                  </a:cubicBezTo>
                  <a:cubicBezTo>
                    <a:pt x="451" y="1221"/>
                    <a:pt x="480" y="1214"/>
                    <a:pt x="508" y="1200"/>
                  </a:cubicBezTo>
                  <a:cubicBezTo>
                    <a:pt x="549" y="1186"/>
                    <a:pt x="583" y="1159"/>
                    <a:pt x="611" y="1125"/>
                  </a:cubicBezTo>
                  <a:cubicBezTo>
                    <a:pt x="659" y="1077"/>
                    <a:pt x="679" y="1001"/>
                    <a:pt x="666" y="933"/>
                  </a:cubicBezTo>
                  <a:cubicBezTo>
                    <a:pt x="583" y="665"/>
                    <a:pt x="494" y="384"/>
                    <a:pt x="426" y="103"/>
                  </a:cubicBezTo>
                  <a:cubicBezTo>
                    <a:pt x="412" y="69"/>
                    <a:pt x="391" y="34"/>
                    <a:pt x="357" y="21"/>
                  </a:cubicBezTo>
                  <a:cubicBezTo>
                    <a:pt x="329" y="7"/>
                    <a:pt x="300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6173200" y="1408500"/>
              <a:ext cx="19750" cy="29300"/>
            </a:xfrm>
            <a:custGeom>
              <a:avLst/>
              <a:gdLst/>
              <a:ahLst/>
              <a:cxnLst/>
              <a:rect l="l" t="t" r="r" b="b"/>
              <a:pathLst>
                <a:path w="790" h="1172" extrusionOk="0">
                  <a:moveTo>
                    <a:pt x="271" y="1"/>
                  </a:moveTo>
                  <a:cubicBezTo>
                    <a:pt x="234" y="1"/>
                    <a:pt x="199" y="10"/>
                    <a:pt x="165" y="26"/>
                  </a:cubicBezTo>
                  <a:cubicBezTo>
                    <a:pt x="152" y="33"/>
                    <a:pt x="138" y="47"/>
                    <a:pt x="124" y="54"/>
                  </a:cubicBezTo>
                  <a:cubicBezTo>
                    <a:pt x="42" y="109"/>
                    <a:pt x="1" y="205"/>
                    <a:pt x="28" y="301"/>
                  </a:cubicBezTo>
                  <a:cubicBezTo>
                    <a:pt x="145" y="575"/>
                    <a:pt x="261" y="842"/>
                    <a:pt x="378" y="1096"/>
                  </a:cubicBezTo>
                  <a:cubicBezTo>
                    <a:pt x="392" y="1124"/>
                    <a:pt x="419" y="1151"/>
                    <a:pt x="453" y="1165"/>
                  </a:cubicBezTo>
                  <a:cubicBezTo>
                    <a:pt x="474" y="1169"/>
                    <a:pt x="495" y="1172"/>
                    <a:pt x="515" y="1172"/>
                  </a:cubicBezTo>
                  <a:cubicBezTo>
                    <a:pt x="556" y="1172"/>
                    <a:pt x="595" y="1163"/>
                    <a:pt x="632" y="1144"/>
                  </a:cubicBezTo>
                  <a:cubicBezTo>
                    <a:pt x="666" y="1124"/>
                    <a:pt x="693" y="1103"/>
                    <a:pt x="721" y="1076"/>
                  </a:cubicBezTo>
                  <a:cubicBezTo>
                    <a:pt x="776" y="1021"/>
                    <a:pt x="789" y="945"/>
                    <a:pt x="762" y="870"/>
                  </a:cubicBezTo>
                  <a:cubicBezTo>
                    <a:pt x="645" y="616"/>
                    <a:pt x="529" y="349"/>
                    <a:pt x="419" y="88"/>
                  </a:cubicBezTo>
                  <a:cubicBezTo>
                    <a:pt x="405" y="54"/>
                    <a:pt x="378" y="26"/>
                    <a:pt x="344" y="13"/>
                  </a:cubicBezTo>
                  <a:cubicBezTo>
                    <a:pt x="319" y="5"/>
                    <a:pt x="295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6201500" y="1466450"/>
              <a:ext cx="22300" cy="27875"/>
            </a:xfrm>
            <a:custGeom>
              <a:avLst/>
              <a:gdLst/>
              <a:ahLst/>
              <a:cxnLst/>
              <a:rect l="l" t="t" r="r" b="b"/>
              <a:pathLst>
                <a:path w="892" h="1115" extrusionOk="0">
                  <a:moveTo>
                    <a:pt x="281" y="0"/>
                  </a:moveTo>
                  <a:cubicBezTo>
                    <a:pt x="233" y="0"/>
                    <a:pt x="185" y="15"/>
                    <a:pt x="144" y="40"/>
                  </a:cubicBezTo>
                  <a:lnTo>
                    <a:pt x="124" y="54"/>
                  </a:lnTo>
                  <a:cubicBezTo>
                    <a:pt x="35" y="109"/>
                    <a:pt x="0" y="218"/>
                    <a:pt x="41" y="314"/>
                  </a:cubicBezTo>
                  <a:cubicBezTo>
                    <a:pt x="185" y="568"/>
                    <a:pt x="336" y="815"/>
                    <a:pt x="480" y="1055"/>
                  </a:cubicBezTo>
                  <a:cubicBezTo>
                    <a:pt x="501" y="1082"/>
                    <a:pt x="535" y="1110"/>
                    <a:pt x="576" y="1110"/>
                  </a:cubicBezTo>
                  <a:cubicBezTo>
                    <a:pt x="592" y="1113"/>
                    <a:pt x="608" y="1115"/>
                    <a:pt x="624" y="1115"/>
                  </a:cubicBezTo>
                  <a:cubicBezTo>
                    <a:pt x="672" y="1115"/>
                    <a:pt x="720" y="1100"/>
                    <a:pt x="762" y="1069"/>
                  </a:cubicBezTo>
                  <a:cubicBezTo>
                    <a:pt x="782" y="1055"/>
                    <a:pt x="796" y="1041"/>
                    <a:pt x="816" y="1021"/>
                  </a:cubicBezTo>
                  <a:cubicBezTo>
                    <a:pt x="871" y="966"/>
                    <a:pt x="892" y="877"/>
                    <a:pt x="851" y="801"/>
                  </a:cubicBezTo>
                  <a:cubicBezTo>
                    <a:pt x="700" y="561"/>
                    <a:pt x="556" y="314"/>
                    <a:pt x="412" y="67"/>
                  </a:cubicBezTo>
                  <a:cubicBezTo>
                    <a:pt x="398" y="40"/>
                    <a:pt x="364" y="13"/>
                    <a:pt x="329" y="6"/>
                  </a:cubicBezTo>
                  <a:cubicBezTo>
                    <a:pt x="314" y="2"/>
                    <a:pt x="297" y="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6237325" y="1519850"/>
              <a:ext cx="24550" cy="26275"/>
            </a:xfrm>
            <a:custGeom>
              <a:avLst/>
              <a:gdLst/>
              <a:ahLst/>
              <a:cxnLst/>
              <a:rect l="l" t="t" r="r" b="b"/>
              <a:pathLst>
                <a:path w="982" h="1051" extrusionOk="0">
                  <a:moveTo>
                    <a:pt x="269" y="1"/>
                  </a:moveTo>
                  <a:cubicBezTo>
                    <a:pt x="218" y="1"/>
                    <a:pt x="162" y="20"/>
                    <a:pt x="110" y="57"/>
                  </a:cubicBezTo>
                  <a:cubicBezTo>
                    <a:pt x="55" y="98"/>
                    <a:pt x="21" y="153"/>
                    <a:pt x="7" y="215"/>
                  </a:cubicBezTo>
                  <a:cubicBezTo>
                    <a:pt x="1" y="256"/>
                    <a:pt x="14" y="297"/>
                    <a:pt x="35" y="332"/>
                  </a:cubicBezTo>
                  <a:cubicBezTo>
                    <a:pt x="206" y="551"/>
                    <a:pt x="391" y="777"/>
                    <a:pt x="577" y="997"/>
                  </a:cubicBezTo>
                  <a:cubicBezTo>
                    <a:pt x="616" y="1033"/>
                    <a:pt x="665" y="1050"/>
                    <a:pt x="714" y="1050"/>
                  </a:cubicBezTo>
                  <a:cubicBezTo>
                    <a:pt x="767" y="1050"/>
                    <a:pt x="822" y="1029"/>
                    <a:pt x="865" y="990"/>
                  </a:cubicBezTo>
                  <a:cubicBezTo>
                    <a:pt x="878" y="976"/>
                    <a:pt x="892" y="969"/>
                    <a:pt x="899" y="956"/>
                  </a:cubicBezTo>
                  <a:cubicBezTo>
                    <a:pt x="967" y="894"/>
                    <a:pt x="981" y="791"/>
                    <a:pt x="926" y="716"/>
                  </a:cubicBezTo>
                  <a:cubicBezTo>
                    <a:pt x="748" y="503"/>
                    <a:pt x="570" y="284"/>
                    <a:pt x="391" y="57"/>
                  </a:cubicBezTo>
                  <a:cubicBezTo>
                    <a:pt x="364" y="20"/>
                    <a:pt x="319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6280175" y="1567875"/>
              <a:ext cx="26600" cy="24325"/>
            </a:xfrm>
            <a:custGeom>
              <a:avLst/>
              <a:gdLst/>
              <a:ahLst/>
              <a:cxnLst/>
              <a:rect l="l" t="t" r="r" b="b"/>
              <a:pathLst>
                <a:path w="1064" h="973" extrusionOk="0">
                  <a:moveTo>
                    <a:pt x="253" y="0"/>
                  </a:moveTo>
                  <a:cubicBezTo>
                    <a:pt x="202" y="0"/>
                    <a:pt x="151" y="19"/>
                    <a:pt x="111" y="56"/>
                  </a:cubicBezTo>
                  <a:cubicBezTo>
                    <a:pt x="104" y="63"/>
                    <a:pt x="90" y="70"/>
                    <a:pt x="83" y="77"/>
                  </a:cubicBezTo>
                  <a:cubicBezTo>
                    <a:pt x="35" y="118"/>
                    <a:pt x="8" y="180"/>
                    <a:pt x="8" y="242"/>
                  </a:cubicBezTo>
                  <a:cubicBezTo>
                    <a:pt x="1" y="269"/>
                    <a:pt x="15" y="303"/>
                    <a:pt x="28" y="324"/>
                  </a:cubicBezTo>
                  <a:cubicBezTo>
                    <a:pt x="35" y="331"/>
                    <a:pt x="42" y="338"/>
                    <a:pt x="42" y="344"/>
                  </a:cubicBezTo>
                  <a:cubicBezTo>
                    <a:pt x="255" y="543"/>
                    <a:pt x="460" y="742"/>
                    <a:pt x="680" y="934"/>
                  </a:cubicBezTo>
                  <a:cubicBezTo>
                    <a:pt x="716" y="959"/>
                    <a:pt x="759" y="972"/>
                    <a:pt x="801" y="972"/>
                  </a:cubicBezTo>
                  <a:cubicBezTo>
                    <a:pt x="862" y="972"/>
                    <a:pt x="923" y="946"/>
                    <a:pt x="968" y="893"/>
                  </a:cubicBezTo>
                  <a:lnTo>
                    <a:pt x="988" y="879"/>
                  </a:lnTo>
                  <a:cubicBezTo>
                    <a:pt x="1057" y="811"/>
                    <a:pt x="1064" y="701"/>
                    <a:pt x="1002" y="632"/>
                  </a:cubicBezTo>
                  <a:cubicBezTo>
                    <a:pt x="796" y="440"/>
                    <a:pt x="584" y="248"/>
                    <a:pt x="378" y="43"/>
                  </a:cubicBezTo>
                  <a:cubicBezTo>
                    <a:pt x="340" y="14"/>
                    <a:pt x="297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6329225" y="1609975"/>
              <a:ext cx="28300" cy="22100"/>
            </a:xfrm>
            <a:custGeom>
              <a:avLst/>
              <a:gdLst/>
              <a:ahLst/>
              <a:cxnLst/>
              <a:rect l="l" t="t" r="r" b="b"/>
              <a:pathLst>
                <a:path w="1132" h="884" extrusionOk="0">
                  <a:moveTo>
                    <a:pt x="255" y="0"/>
                  </a:moveTo>
                  <a:cubicBezTo>
                    <a:pt x="204" y="0"/>
                    <a:pt x="152" y="18"/>
                    <a:pt x="110" y="53"/>
                  </a:cubicBezTo>
                  <a:cubicBezTo>
                    <a:pt x="96" y="66"/>
                    <a:pt x="83" y="80"/>
                    <a:pt x="69" y="94"/>
                  </a:cubicBezTo>
                  <a:cubicBezTo>
                    <a:pt x="28" y="135"/>
                    <a:pt x="0" y="197"/>
                    <a:pt x="7" y="258"/>
                  </a:cubicBezTo>
                  <a:cubicBezTo>
                    <a:pt x="7" y="279"/>
                    <a:pt x="21" y="306"/>
                    <a:pt x="35" y="327"/>
                  </a:cubicBezTo>
                  <a:cubicBezTo>
                    <a:pt x="41" y="334"/>
                    <a:pt x="48" y="341"/>
                    <a:pt x="62" y="347"/>
                  </a:cubicBezTo>
                  <a:cubicBezTo>
                    <a:pt x="309" y="533"/>
                    <a:pt x="542" y="704"/>
                    <a:pt x="768" y="855"/>
                  </a:cubicBezTo>
                  <a:cubicBezTo>
                    <a:pt x="805" y="874"/>
                    <a:pt x="843" y="883"/>
                    <a:pt x="880" y="883"/>
                  </a:cubicBezTo>
                  <a:cubicBezTo>
                    <a:pt x="949" y="883"/>
                    <a:pt x="1014" y="853"/>
                    <a:pt x="1063" y="800"/>
                  </a:cubicBezTo>
                  <a:lnTo>
                    <a:pt x="1070" y="786"/>
                  </a:lnTo>
                  <a:cubicBezTo>
                    <a:pt x="1111" y="738"/>
                    <a:pt x="1132" y="683"/>
                    <a:pt x="1125" y="622"/>
                  </a:cubicBezTo>
                  <a:cubicBezTo>
                    <a:pt x="1118" y="587"/>
                    <a:pt x="1097" y="553"/>
                    <a:pt x="1070" y="533"/>
                  </a:cubicBezTo>
                  <a:cubicBezTo>
                    <a:pt x="823" y="361"/>
                    <a:pt x="597" y="203"/>
                    <a:pt x="391" y="46"/>
                  </a:cubicBezTo>
                  <a:lnTo>
                    <a:pt x="371" y="32"/>
                  </a:ln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6383900" y="1645725"/>
              <a:ext cx="30025" cy="19950"/>
            </a:xfrm>
            <a:custGeom>
              <a:avLst/>
              <a:gdLst/>
              <a:ahLst/>
              <a:cxnLst/>
              <a:rect l="l" t="t" r="r" b="b"/>
              <a:pathLst>
                <a:path w="1201" h="798" extrusionOk="0">
                  <a:moveTo>
                    <a:pt x="252" y="1"/>
                  </a:moveTo>
                  <a:cubicBezTo>
                    <a:pt x="202" y="1"/>
                    <a:pt x="152" y="18"/>
                    <a:pt x="111" y="56"/>
                  </a:cubicBezTo>
                  <a:cubicBezTo>
                    <a:pt x="83" y="70"/>
                    <a:pt x="63" y="90"/>
                    <a:pt x="49" y="118"/>
                  </a:cubicBezTo>
                  <a:cubicBezTo>
                    <a:pt x="15" y="159"/>
                    <a:pt x="1" y="220"/>
                    <a:pt x="8" y="275"/>
                  </a:cubicBezTo>
                  <a:cubicBezTo>
                    <a:pt x="15" y="289"/>
                    <a:pt x="21" y="310"/>
                    <a:pt x="35" y="323"/>
                  </a:cubicBezTo>
                  <a:cubicBezTo>
                    <a:pt x="42" y="337"/>
                    <a:pt x="56" y="351"/>
                    <a:pt x="76" y="364"/>
                  </a:cubicBezTo>
                  <a:cubicBezTo>
                    <a:pt x="330" y="508"/>
                    <a:pt x="597" y="652"/>
                    <a:pt x="858" y="783"/>
                  </a:cubicBezTo>
                  <a:cubicBezTo>
                    <a:pt x="885" y="792"/>
                    <a:pt x="914" y="797"/>
                    <a:pt x="943" y="797"/>
                  </a:cubicBezTo>
                  <a:cubicBezTo>
                    <a:pt x="1015" y="797"/>
                    <a:pt x="1088" y="766"/>
                    <a:pt x="1132" y="707"/>
                  </a:cubicBezTo>
                  <a:cubicBezTo>
                    <a:pt x="1139" y="694"/>
                    <a:pt x="1146" y="687"/>
                    <a:pt x="1153" y="680"/>
                  </a:cubicBezTo>
                  <a:cubicBezTo>
                    <a:pt x="1187" y="632"/>
                    <a:pt x="1201" y="577"/>
                    <a:pt x="1187" y="522"/>
                  </a:cubicBezTo>
                  <a:cubicBezTo>
                    <a:pt x="1180" y="481"/>
                    <a:pt x="1153" y="454"/>
                    <a:pt x="1119" y="433"/>
                  </a:cubicBezTo>
                  <a:cubicBezTo>
                    <a:pt x="844" y="296"/>
                    <a:pt x="591" y="152"/>
                    <a:pt x="351" y="22"/>
                  </a:cubicBezTo>
                  <a:cubicBezTo>
                    <a:pt x="318" y="8"/>
                    <a:pt x="285" y="1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6443225" y="1674700"/>
              <a:ext cx="31575" cy="17675"/>
            </a:xfrm>
            <a:custGeom>
              <a:avLst/>
              <a:gdLst/>
              <a:ahLst/>
              <a:cxnLst/>
              <a:rect l="l" t="t" r="r" b="b"/>
              <a:pathLst>
                <a:path w="1263" h="707" extrusionOk="0">
                  <a:moveTo>
                    <a:pt x="258" y="1"/>
                  </a:moveTo>
                  <a:cubicBezTo>
                    <a:pt x="205" y="1"/>
                    <a:pt x="151" y="19"/>
                    <a:pt x="110" y="56"/>
                  </a:cubicBezTo>
                  <a:cubicBezTo>
                    <a:pt x="83" y="76"/>
                    <a:pt x="55" y="104"/>
                    <a:pt x="35" y="138"/>
                  </a:cubicBezTo>
                  <a:cubicBezTo>
                    <a:pt x="7" y="186"/>
                    <a:pt x="1" y="241"/>
                    <a:pt x="14" y="289"/>
                  </a:cubicBezTo>
                  <a:cubicBezTo>
                    <a:pt x="28" y="330"/>
                    <a:pt x="62" y="357"/>
                    <a:pt x="97" y="371"/>
                  </a:cubicBezTo>
                  <a:cubicBezTo>
                    <a:pt x="385" y="488"/>
                    <a:pt x="666" y="597"/>
                    <a:pt x="933" y="700"/>
                  </a:cubicBezTo>
                  <a:cubicBezTo>
                    <a:pt x="954" y="705"/>
                    <a:pt x="975" y="707"/>
                    <a:pt x="995" y="707"/>
                  </a:cubicBezTo>
                  <a:cubicBezTo>
                    <a:pt x="1071" y="707"/>
                    <a:pt x="1145" y="677"/>
                    <a:pt x="1194" y="618"/>
                  </a:cubicBezTo>
                  <a:cubicBezTo>
                    <a:pt x="1208" y="604"/>
                    <a:pt x="1221" y="584"/>
                    <a:pt x="1228" y="563"/>
                  </a:cubicBezTo>
                  <a:cubicBezTo>
                    <a:pt x="1256" y="522"/>
                    <a:pt x="1262" y="467"/>
                    <a:pt x="1249" y="419"/>
                  </a:cubicBezTo>
                  <a:cubicBezTo>
                    <a:pt x="1228" y="378"/>
                    <a:pt x="1201" y="351"/>
                    <a:pt x="1159" y="337"/>
                  </a:cubicBezTo>
                  <a:cubicBezTo>
                    <a:pt x="892" y="241"/>
                    <a:pt x="611" y="131"/>
                    <a:pt x="337" y="15"/>
                  </a:cubicBezTo>
                  <a:cubicBezTo>
                    <a:pt x="311" y="5"/>
                    <a:pt x="285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38;p4"/>
          <p:cNvGrpSpPr/>
          <p:nvPr/>
        </p:nvGrpSpPr>
        <p:grpSpPr>
          <a:xfrm>
            <a:off x="7998999" y="4625649"/>
            <a:ext cx="863569" cy="295256"/>
            <a:chOff x="3673425" y="1957425"/>
            <a:chExt cx="560650" cy="191675"/>
          </a:xfrm>
        </p:grpSpPr>
        <p:sp>
          <p:nvSpPr>
            <p:cNvPr id="39" name="Google Shape;39;p4"/>
            <p:cNvSpPr/>
            <p:nvPr/>
          </p:nvSpPr>
          <p:spPr>
            <a:xfrm>
              <a:off x="3673425" y="2076725"/>
              <a:ext cx="154325" cy="9125"/>
            </a:xfrm>
            <a:custGeom>
              <a:avLst/>
              <a:gdLst/>
              <a:ahLst/>
              <a:cxnLst/>
              <a:rect l="l" t="t" r="r" b="b"/>
              <a:pathLst>
                <a:path w="6173" h="365" extrusionOk="0">
                  <a:moveTo>
                    <a:pt x="248" y="1"/>
                  </a:moveTo>
                  <a:cubicBezTo>
                    <a:pt x="1" y="1"/>
                    <a:pt x="1" y="364"/>
                    <a:pt x="248" y="364"/>
                  </a:cubicBezTo>
                  <a:lnTo>
                    <a:pt x="5988" y="364"/>
                  </a:lnTo>
                  <a:cubicBezTo>
                    <a:pt x="6090" y="364"/>
                    <a:pt x="6166" y="282"/>
                    <a:pt x="6173" y="186"/>
                  </a:cubicBezTo>
                  <a:cubicBezTo>
                    <a:pt x="6166" y="83"/>
                    <a:pt x="6090" y="1"/>
                    <a:pt x="5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726700" y="2029250"/>
              <a:ext cx="144250" cy="9125"/>
            </a:xfrm>
            <a:custGeom>
              <a:avLst/>
              <a:gdLst/>
              <a:ahLst/>
              <a:cxnLst/>
              <a:rect l="l" t="t" r="r" b="b"/>
              <a:pathLst>
                <a:path w="5770" h="365" extrusionOk="0">
                  <a:moveTo>
                    <a:pt x="243" y="0"/>
                  </a:moveTo>
                  <a:cubicBezTo>
                    <a:pt x="0" y="0"/>
                    <a:pt x="0" y="364"/>
                    <a:pt x="243" y="364"/>
                  </a:cubicBezTo>
                  <a:cubicBezTo>
                    <a:pt x="247" y="364"/>
                    <a:pt x="252" y="364"/>
                    <a:pt x="256" y="364"/>
                  </a:cubicBezTo>
                  <a:lnTo>
                    <a:pt x="5592" y="364"/>
                  </a:lnTo>
                  <a:cubicBezTo>
                    <a:pt x="5688" y="364"/>
                    <a:pt x="5770" y="282"/>
                    <a:pt x="5770" y="186"/>
                  </a:cubicBezTo>
                  <a:cubicBezTo>
                    <a:pt x="5770" y="83"/>
                    <a:pt x="5688" y="0"/>
                    <a:pt x="5592" y="0"/>
                  </a:cubicBezTo>
                  <a:lnTo>
                    <a:pt x="256" y="0"/>
                  </a:lnTo>
                  <a:cubicBezTo>
                    <a:pt x="252" y="0"/>
                    <a:pt x="247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757775" y="2140175"/>
              <a:ext cx="155175" cy="8925"/>
            </a:xfrm>
            <a:custGeom>
              <a:avLst/>
              <a:gdLst/>
              <a:ahLst/>
              <a:cxnLst/>
              <a:rect l="l" t="t" r="r" b="b"/>
              <a:pathLst>
                <a:path w="6207" h="357" extrusionOk="0">
                  <a:moveTo>
                    <a:pt x="248" y="0"/>
                  </a:moveTo>
                  <a:cubicBezTo>
                    <a:pt x="1" y="0"/>
                    <a:pt x="1" y="357"/>
                    <a:pt x="248" y="357"/>
                  </a:cubicBezTo>
                  <a:lnTo>
                    <a:pt x="6022" y="357"/>
                  </a:lnTo>
                  <a:cubicBezTo>
                    <a:pt x="6125" y="357"/>
                    <a:pt x="6200" y="275"/>
                    <a:pt x="6207" y="179"/>
                  </a:cubicBezTo>
                  <a:cubicBezTo>
                    <a:pt x="6200" y="76"/>
                    <a:pt x="6125" y="0"/>
                    <a:pt x="60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955100" y="2044500"/>
              <a:ext cx="90375" cy="42050"/>
            </a:xfrm>
            <a:custGeom>
              <a:avLst/>
              <a:gdLst/>
              <a:ahLst/>
              <a:cxnLst/>
              <a:rect l="l" t="t" r="r" b="b"/>
              <a:pathLst>
                <a:path w="3615" h="1682" extrusionOk="0">
                  <a:moveTo>
                    <a:pt x="1805" y="1"/>
                  </a:moveTo>
                  <a:cubicBezTo>
                    <a:pt x="940" y="1"/>
                    <a:pt x="186" y="611"/>
                    <a:pt x="8" y="1461"/>
                  </a:cubicBezTo>
                  <a:cubicBezTo>
                    <a:pt x="1" y="1509"/>
                    <a:pt x="8" y="1557"/>
                    <a:pt x="35" y="1599"/>
                  </a:cubicBezTo>
                  <a:cubicBezTo>
                    <a:pt x="63" y="1640"/>
                    <a:pt x="104" y="1667"/>
                    <a:pt x="152" y="1674"/>
                  </a:cubicBezTo>
                  <a:cubicBezTo>
                    <a:pt x="164" y="1677"/>
                    <a:pt x="177" y="1678"/>
                    <a:pt x="189" y="1678"/>
                  </a:cubicBezTo>
                  <a:cubicBezTo>
                    <a:pt x="272" y="1678"/>
                    <a:pt x="347" y="1620"/>
                    <a:pt x="364" y="1537"/>
                  </a:cubicBezTo>
                  <a:cubicBezTo>
                    <a:pt x="508" y="851"/>
                    <a:pt x="1112" y="364"/>
                    <a:pt x="1805" y="364"/>
                  </a:cubicBezTo>
                  <a:cubicBezTo>
                    <a:pt x="2504" y="364"/>
                    <a:pt x="3107" y="851"/>
                    <a:pt x="3251" y="1537"/>
                  </a:cubicBezTo>
                  <a:cubicBezTo>
                    <a:pt x="3258" y="1585"/>
                    <a:pt x="3286" y="1626"/>
                    <a:pt x="3327" y="1653"/>
                  </a:cubicBezTo>
                  <a:cubicBezTo>
                    <a:pt x="3359" y="1673"/>
                    <a:pt x="3393" y="1682"/>
                    <a:pt x="3426" y="1682"/>
                  </a:cubicBezTo>
                  <a:cubicBezTo>
                    <a:pt x="3487" y="1682"/>
                    <a:pt x="3545" y="1652"/>
                    <a:pt x="3581" y="1599"/>
                  </a:cubicBezTo>
                  <a:cubicBezTo>
                    <a:pt x="3608" y="1557"/>
                    <a:pt x="3615" y="1509"/>
                    <a:pt x="3608" y="1461"/>
                  </a:cubicBezTo>
                  <a:cubicBezTo>
                    <a:pt x="3430" y="611"/>
                    <a:pt x="2675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3861850" y="1957425"/>
              <a:ext cx="372225" cy="152600"/>
            </a:xfrm>
            <a:custGeom>
              <a:avLst/>
              <a:gdLst/>
              <a:ahLst/>
              <a:cxnLst/>
              <a:rect l="l" t="t" r="r" b="b"/>
              <a:pathLst>
                <a:path w="14889" h="6104" extrusionOk="0">
                  <a:moveTo>
                    <a:pt x="6255" y="358"/>
                  </a:moveTo>
                  <a:cubicBezTo>
                    <a:pt x="7321" y="358"/>
                    <a:pt x="8309" y="960"/>
                    <a:pt x="8799" y="1934"/>
                  </a:cubicBezTo>
                  <a:cubicBezTo>
                    <a:pt x="8829" y="1995"/>
                    <a:pt x="8890" y="2029"/>
                    <a:pt x="8955" y="2029"/>
                  </a:cubicBezTo>
                  <a:cubicBezTo>
                    <a:pt x="8978" y="2029"/>
                    <a:pt x="9002" y="2025"/>
                    <a:pt x="9025" y="2016"/>
                  </a:cubicBezTo>
                  <a:cubicBezTo>
                    <a:pt x="9513" y="1827"/>
                    <a:pt x="10009" y="1739"/>
                    <a:pt x="10492" y="1739"/>
                  </a:cubicBezTo>
                  <a:cubicBezTo>
                    <a:pt x="12584" y="1739"/>
                    <a:pt x="14454" y="3389"/>
                    <a:pt x="14532" y="5651"/>
                  </a:cubicBezTo>
                  <a:lnTo>
                    <a:pt x="14532" y="5740"/>
                  </a:lnTo>
                  <a:lnTo>
                    <a:pt x="364" y="5747"/>
                  </a:lnTo>
                  <a:lnTo>
                    <a:pt x="364" y="5637"/>
                  </a:lnTo>
                  <a:cubicBezTo>
                    <a:pt x="371" y="4060"/>
                    <a:pt x="1653" y="2784"/>
                    <a:pt x="3230" y="2784"/>
                  </a:cubicBezTo>
                  <a:lnTo>
                    <a:pt x="3272" y="2784"/>
                  </a:lnTo>
                  <a:cubicBezTo>
                    <a:pt x="3276" y="2785"/>
                    <a:pt x="3281" y="2785"/>
                    <a:pt x="3285" y="2785"/>
                  </a:cubicBezTo>
                  <a:cubicBezTo>
                    <a:pt x="3369" y="2785"/>
                    <a:pt x="3444" y="2725"/>
                    <a:pt x="3457" y="2640"/>
                  </a:cubicBezTo>
                  <a:cubicBezTo>
                    <a:pt x="3697" y="1447"/>
                    <a:pt x="4670" y="542"/>
                    <a:pt x="5871" y="384"/>
                  </a:cubicBezTo>
                  <a:cubicBezTo>
                    <a:pt x="5999" y="367"/>
                    <a:pt x="6128" y="358"/>
                    <a:pt x="6255" y="358"/>
                  </a:cubicBezTo>
                  <a:close/>
                  <a:moveTo>
                    <a:pt x="6267" y="0"/>
                  </a:moveTo>
                  <a:cubicBezTo>
                    <a:pt x="6261" y="0"/>
                    <a:pt x="6254" y="0"/>
                    <a:pt x="6248" y="0"/>
                  </a:cubicBezTo>
                  <a:cubicBezTo>
                    <a:pt x="4801" y="0"/>
                    <a:pt x="3532" y="967"/>
                    <a:pt x="3148" y="2366"/>
                  </a:cubicBezTo>
                  <a:lnTo>
                    <a:pt x="3134" y="2428"/>
                  </a:lnTo>
                  <a:lnTo>
                    <a:pt x="3073" y="2428"/>
                  </a:lnTo>
                  <a:cubicBezTo>
                    <a:pt x="1351" y="2496"/>
                    <a:pt x="0" y="3916"/>
                    <a:pt x="7" y="5637"/>
                  </a:cubicBezTo>
                  <a:cubicBezTo>
                    <a:pt x="0" y="5740"/>
                    <a:pt x="7" y="5843"/>
                    <a:pt x="21" y="5946"/>
                  </a:cubicBezTo>
                  <a:cubicBezTo>
                    <a:pt x="28" y="6035"/>
                    <a:pt x="103" y="6103"/>
                    <a:pt x="199" y="6103"/>
                  </a:cubicBezTo>
                  <a:lnTo>
                    <a:pt x="14710" y="6103"/>
                  </a:lnTo>
                  <a:cubicBezTo>
                    <a:pt x="14714" y="6104"/>
                    <a:pt x="14718" y="6104"/>
                    <a:pt x="14722" y="6104"/>
                  </a:cubicBezTo>
                  <a:cubicBezTo>
                    <a:pt x="14812" y="6104"/>
                    <a:pt x="14882" y="6030"/>
                    <a:pt x="14888" y="5932"/>
                  </a:cubicBezTo>
                  <a:lnTo>
                    <a:pt x="14888" y="5911"/>
                  </a:lnTo>
                  <a:lnTo>
                    <a:pt x="14888" y="5788"/>
                  </a:lnTo>
                  <a:cubicBezTo>
                    <a:pt x="14888" y="3360"/>
                    <a:pt x="12920" y="1385"/>
                    <a:pt x="10493" y="1385"/>
                  </a:cubicBezTo>
                  <a:cubicBezTo>
                    <a:pt x="10019" y="1385"/>
                    <a:pt x="9553" y="1461"/>
                    <a:pt x="9107" y="1605"/>
                  </a:cubicBezTo>
                  <a:lnTo>
                    <a:pt x="9046" y="1625"/>
                  </a:lnTo>
                  <a:lnTo>
                    <a:pt x="9011" y="1570"/>
                  </a:lnTo>
                  <a:cubicBezTo>
                    <a:pt x="8439" y="595"/>
                    <a:pt x="7391" y="0"/>
                    <a:pt x="6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4058750" y="2013825"/>
              <a:ext cx="111875" cy="46825"/>
            </a:xfrm>
            <a:custGeom>
              <a:avLst/>
              <a:gdLst/>
              <a:ahLst/>
              <a:cxnLst/>
              <a:rect l="l" t="t" r="r" b="b"/>
              <a:pathLst>
                <a:path w="4475" h="1873" extrusionOk="0">
                  <a:moveTo>
                    <a:pt x="2253" y="0"/>
                  </a:moveTo>
                  <a:cubicBezTo>
                    <a:pt x="1238" y="0"/>
                    <a:pt x="340" y="665"/>
                    <a:pt x="52" y="1639"/>
                  </a:cubicBezTo>
                  <a:cubicBezTo>
                    <a:pt x="0" y="1760"/>
                    <a:pt x="138" y="1851"/>
                    <a:pt x="254" y="1851"/>
                  </a:cubicBezTo>
                  <a:cubicBezTo>
                    <a:pt x="323" y="1851"/>
                    <a:pt x="385" y="1819"/>
                    <a:pt x="395" y="1742"/>
                  </a:cubicBezTo>
                  <a:cubicBezTo>
                    <a:pt x="642" y="919"/>
                    <a:pt x="1389" y="357"/>
                    <a:pt x="2246" y="357"/>
                  </a:cubicBezTo>
                  <a:cubicBezTo>
                    <a:pt x="3103" y="357"/>
                    <a:pt x="3858" y="919"/>
                    <a:pt x="4098" y="1742"/>
                  </a:cubicBezTo>
                  <a:cubicBezTo>
                    <a:pt x="4120" y="1821"/>
                    <a:pt x="4195" y="1873"/>
                    <a:pt x="4274" y="1873"/>
                  </a:cubicBezTo>
                  <a:cubicBezTo>
                    <a:pt x="4290" y="1873"/>
                    <a:pt x="4307" y="1870"/>
                    <a:pt x="4324" y="1865"/>
                  </a:cubicBezTo>
                  <a:cubicBezTo>
                    <a:pt x="4420" y="1838"/>
                    <a:pt x="4475" y="1735"/>
                    <a:pt x="4448" y="1639"/>
                  </a:cubicBezTo>
                  <a:cubicBezTo>
                    <a:pt x="4160" y="665"/>
                    <a:pt x="3268" y="0"/>
                    <a:pt x="2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89" y="0"/>
            <a:ext cx="9142221" cy="514249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6"/>
          <p:cNvSpPr/>
          <p:nvPr/>
        </p:nvSpPr>
        <p:spPr>
          <a:xfrm>
            <a:off x="172725" y="171900"/>
            <a:ext cx="8798400" cy="4799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"/>
          <p:cNvSpPr/>
          <p:nvPr/>
        </p:nvSpPr>
        <p:spPr>
          <a:xfrm rot="10800000" flipH="1">
            <a:off x="8423988" y="4375393"/>
            <a:ext cx="1002066" cy="1200401"/>
          </a:xfrm>
          <a:custGeom>
            <a:avLst/>
            <a:gdLst/>
            <a:ahLst/>
            <a:cxnLst/>
            <a:rect l="l" t="t" r="r" b="b"/>
            <a:pathLst>
              <a:path w="174424" h="208947" extrusionOk="0">
                <a:moveTo>
                  <a:pt x="126734" y="3545"/>
                </a:moveTo>
                <a:cubicBezTo>
                  <a:pt x="126740" y="3545"/>
                  <a:pt x="126698" y="3567"/>
                  <a:pt x="126566" y="3624"/>
                </a:cubicBezTo>
                <a:cubicBezTo>
                  <a:pt x="126646" y="3578"/>
                  <a:pt x="126726" y="3545"/>
                  <a:pt x="126734" y="3545"/>
                </a:cubicBezTo>
                <a:close/>
                <a:moveTo>
                  <a:pt x="103176" y="84151"/>
                </a:moveTo>
                <a:lnTo>
                  <a:pt x="103176" y="84151"/>
                </a:lnTo>
                <a:cubicBezTo>
                  <a:pt x="103181" y="84151"/>
                  <a:pt x="103163" y="84254"/>
                  <a:pt x="103178" y="84345"/>
                </a:cubicBezTo>
                <a:cubicBezTo>
                  <a:pt x="103158" y="84303"/>
                  <a:pt x="103158" y="84241"/>
                  <a:pt x="103158" y="84199"/>
                </a:cubicBezTo>
                <a:cubicBezTo>
                  <a:pt x="103169" y="84165"/>
                  <a:pt x="103174" y="84151"/>
                  <a:pt x="103176" y="84151"/>
                </a:cubicBezTo>
                <a:close/>
                <a:moveTo>
                  <a:pt x="56590" y="138891"/>
                </a:moveTo>
                <a:cubicBezTo>
                  <a:pt x="56548" y="139015"/>
                  <a:pt x="56487" y="139139"/>
                  <a:pt x="56445" y="139242"/>
                </a:cubicBezTo>
                <a:lnTo>
                  <a:pt x="56424" y="139242"/>
                </a:lnTo>
                <a:cubicBezTo>
                  <a:pt x="56486" y="139139"/>
                  <a:pt x="56548" y="139015"/>
                  <a:pt x="56590" y="138891"/>
                </a:cubicBezTo>
                <a:close/>
                <a:moveTo>
                  <a:pt x="124942" y="0"/>
                </a:moveTo>
                <a:lnTo>
                  <a:pt x="124942" y="0"/>
                </a:lnTo>
                <a:cubicBezTo>
                  <a:pt x="125983" y="2041"/>
                  <a:pt x="125920" y="4040"/>
                  <a:pt x="126795" y="6102"/>
                </a:cubicBezTo>
                <a:cubicBezTo>
                  <a:pt x="130627" y="18952"/>
                  <a:pt x="130065" y="30968"/>
                  <a:pt x="129023" y="45005"/>
                </a:cubicBezTo>
                <a:cubicBezTo>
                  <a:pt x="128190" y="49170"/>
                  <a:pt x="132918" y="52356"/>
                  <a:pt x="128628" y="54980"/>
                </a:cubicBezTo>
                <a:cubicBezTo>
                  <a:pt x="126358" y="56334"/>
                  <a:pt x="124754" y="60437"/>
                  <a:pt x="122088" y="60458"/>
                </a:cubicBezTo>
                <a:cubicBezTo>
                  <a:pt x="113508" y="46254"/>
                  <a:pt x="102075" y="15036"/>
                  <a:pt x="84727" y="12912"/>
                </a:cubicBezTo>
                <a:cubicBezTo>
                  <a:pt x="84471" y="12815"/>
                  <a:pt x="84244" y="12785"/>
                  <a:pt x="84032" y="12785"/>
                </a:cubicBezTo>
                <a:cubicBezTo>
                  <a:pt x="83689" y="12785"/>
                  <a:pt x="83382" y="12864"/>
                  <a:pt x="83049" y="12864"/>
                </a:cubicBezTo>
                <a:cubicBezTo>
                  <a:pt x="82834" y="12864"/>
                  <a:pt x="82608" y="12831"/>
                  <a:pt x="82353" y="12725"/>
                </a:cubicBezTo>
                <a:cubicBezTo>
                  <a:pt x="82209" y="12672"/>
                  <a:pt x="82065" y="12538"/>
                  <a:pt x="81921" y="12538"/>
                </a:cubicBezTo>
                <a:cubicBezTo>
                  <a:pt x="81836" y="12538"/>
                  <a:pt x="81751" y="12585"/>
                  <a:pt x="81665" y="12725"/>
                </a:cubicBezTo>
                <a:cubicBezTo>
                  <a:pt x="81603" y="12812"/>
                  <a:pt x="81526" y="12929"/>
                  <a:pt x="81465" y="12929"/>
                </a:cubicBezTo>
                <a:cubicBezTo>
                  <a:pt x="81424" y="12929"/>
                  <a:pt x="81391" y="12876"/>
                  <a:pt x="81374" y="12725"/>
                </a:cubicBezTo>
                <a:cubicBezTo>
                  <a:pt x="81314" y="12409"/>
                  <a:pt x="81245" y="12321"/>
                  <a:pt x="81160" y="12321"/>
                </a:cubicBezTo>
                <a:cubicBezTo>
                  <a:pt x="81053" y="12321"/>
                  <a:pt x="80920" y="12460"/>
                  <a:pt x="80742" y="12460"/>
                </a:cubicBezTo>
                <a:cubicBezTo>
                  <a:pt x="80669" y="12460"/>
                  <a:pt x="80588" y="12436"/>
                  <a:pt x="80499" y="12371"/>
                </a:cubicBezTo>
                <a:cubicBezTo>
                  <a:pt x="79818" y="12234"/>
                  <a:pt x="79319" y="11590"/>
                  <a:pt x="78663" y="11590"/>
                </a:cubicBezTo>
                <a:cubicBezTo>
                  <a:pt x="78616" y="11590"/>
                  <a:pt x="78569" y="11593"/>
                  <a:pt x="78521" y="11600"/>
                </a:cubicBezTo>
                <a:cubicBezTo>
                  <a:pt x="77667" y="11642"/>
                  <a:pt x="75043" y="11600"/>
                  <a:pt x="74959" y="12246"/>
                </a:cubicBezTo>
                <a:cubicBezTo>
                  <a:pt x="83144" y="17827"/>
                  <a:pt x="97618" y="31614"/>
                  <a:pt x="101554" y="45671"/>
                </a:cubicBezTo>
                <a:cubicBezTo>
                  <a:pt x="103491" y="53939"/>
                  <a:pt x="112425" y="59833"/>
                  <a:pt x="117777" y="64977"/>
                </a:cubicBezTo>
                <a:cubicBezTo>
                  <a:pt x="116226" y="65530"/>
                  <a:pt x="114748" y="65780"/>
                  <a:pt x="113326" y="65780"/>
                </a:cubicBezTo>
                <a:cubicBezTo>
                  <a:pt x="100025" y="65780"/>
                  <a:pt x="91791" y="43893"/>
                  <a:pt x="77032" y="43893"/>
                </a:cubicBezTo>
                <a:cubicBezTo>
                  <a:pt x="75138" y="43893"/>
                  <a:pt x="73136" y="44254"/>
                  <a:pt x="71003" y="45067"/>
                </a:cubicBezTo>
                <a:cubicBezTo>
                  <a:pt x="67316" y="45671"/>
                  <a:pt x="63755" y="47108"/>
                  <a:pt x="59965" y="47650"/>
                </a:cubicBezTo>
                <a:cubicBezTo>
                  <a:pt x="59841" y="47638"/>
                  <a:pt x="59719" y="47633"/>
                  <a:pt x="59596" y="47633"/>
                </a:cubicBezTo>
                <a:cubicBezTo>
                  <a:pt x="58171" y="47633"/>
                  <a:pt x="56808" y="48367"/>
                  <a:pt x="55217" y="48712"/>
                </a:cubicBezTo>
                <a:cubicBezTo>
                  <a:pt x="53301" y="50107"/>
                  <a:pt x="50906" y="48733"/>
                  <a:pt x="49219" y="50190"/>
                </a:cubicBezTo>
                <a:cubicBezTo>
                  <a:pt x="49805" y="50501"/>
                  <a:pt x="50266" y="50588"/>
                  <a:pt x="50681" y="50588"/>
                </a:cubicBezTo>
                <a:cubicBezTo>
                  <a:pt x="51203" y="50588"/>
                  <a:pt x="51654" y="50451"/>
                  <a:pt x="52193" y="50451"/>
                </a:cubicBezTo>
                <a:cubicBezTo>
                  <a:pt x="53036" y="50451"/>
                  <a:pt x="54096" y="50785"/>
                  <a:pt x="55987" y="52502"/>
                </a:cubicBezTo>
                <a:cubicBezTo>
                  <a:pt x="56659" y="52459"/>
                  <a:pt x="57325" y="52439"/>
                  <a:pt x="57984" y="52439"/>
                </a:cubicBezTo>
                <a:cubicBezTo>
                  <a:pt x="76670" y="52439"/>
                  <a:pt x="90613" y="69057"/>
                  <a:pt x="106906" y="75494"/>
                </a:cubicBezTo>
                <a:cubicBezTo>
                  <a:pt x="105684" y="78314"/>
                  <a:pt x="104044" y="79407"/>
                  <a:pt x="102031" y="79407"/>
                </a:cubicBezTo>
                <a:cubicBezTo>
                  <a:pt x="95080" y="79407"/>
                  <a:pt x="83686" y="66369"/>
                  <a:pt x="69738" y="66369"/>
                </a:cubicBezTo>
                <a:cubicBezTo>
                  <a:pt x="66248" y="66369"/>
                  <a:pt x="62599" y="67185"/>
                  <a:pt x="58819" y="69225"/>
                </a:cubicBezTo>
                <a:cubicBezTo>
                  <a:pt x="58587" y="69218"/>
                  <a:pt x="58357" y="69215"/>
                  <a:pt x="58128" y="69215"/>
                </a:cubicBezTo>
                <a:cubicBezTo>
                  <a:pt x="47502" y="69215"/>
                  <a:pt x="40989" y="76717"/>
                  <a:pt x="34037" y="84220"/>
                </a:cubicBezTo>
                <a:cubicBezTo>
                  <a:pt x="33099" y="84709"/>
                  <a:pt x="33454" y="85001"/>
                  <a:pt x="34102" y="85001"/>
                </a:cubicBezTo>
                <a:cubicBezTo>
                  <a:pt x="34750" y="85001"/>
                  <a:pt x="35692" y="84709"/>
                  <a:pt x="35932" y="84032"/>
                </a:cubicBezTo>
                <a:cubicBezTo>
                  <a:pt x="37140" y="83137"/>
                  <a:pt x="38389" y="82908"/>
                  <a:pt x="39431" y="81783"/>
                </a:cubicBezTo>
                <a:cubicBezTo>
                  <a:pt x="46037" y="76913"/>
                  <a:pt x="51859" y="75071"/>
                  <a:pt x="57411" y="75071"/>
                </a:cubicBezTo>
                <a:cubicBezTo>
                  <a:pt x="66982" y="75071"/>
                  <a:pt x="75747" y="80544"/>
                  <a:pt x="86330" y="85407"/>
                </a:cubicBezTo>
                <a:cubicBezTo>
                  <a:pt x="86561" y="85710"/>
                  <a:pt x="86936" y="85796"/>
                  <a:pt x="87378" y="85796"/>
                </a:cubicBezTo>
                <a:cubicBezTo>
                  <a:pt x="87961" y="85796"/>
                  <a:pt x="88661" y="85646"/>
                  <a:pt x="89303" y="85646"/>
                </a:cubicBezTo>
                <a:cubicBezTo>
                  <a:pt x="89711" y="85646"/>
                  <a:pt x="90096" y="85707"/>
                  <a:pt x="90412" y="85907"/>
                </a:cubicBezTo>
                <a:cubicBezTo>
                  <a:pt x="91563" y="86482"/>
                  <a:pt x="92854" y="86619"/>
                  <a:pt x="94137" y="86619"/>
                </a:cubicBezTo>
                <a:cubicBezTo>
                  <a:pt x="95176" y="86619"/>
                  <a:pt x="96210" y="86529"/>
                  <a:pt x="97160" y="86511"/>
                </a:cubicBezTo>
                <a:lnTo>
                  <a:pt x="97160" y="86511"/>
                </a:lnTo>
                <a:cubicBezTo>
                  <a:pt x="95899" y="87952"/>
                  <a:pt x="94292" y="90585"/>
                  <a:pt x="92191" y="90585"/>
                </a:cubicBezTo>
                <a:cubicBezTo>
                  <a:pt x="92106" y="90585"/>
                  <a:pt x="92019" y="90581"/>
                  <a:pt x="91933" y="90572"/>
                </a:cubicBezTo>
                <a:cubicBezTo>
                  <a:pt x="89889" y="90798"/>
                  <a:pt x="87977" y="90897"/>
                  <a:pt x="86179" y="90897"/>
                </a:cubicBezTo>
                <a:cubicBezTo>
                  <a:pt x="73841" y="90897"/>
                  <a:pt x="66849" y="86250"/>
                  <a:pt x="59184" y="86250"/>
                </a:cubicBezTo>
                <a:cubicBezTo>
                  <a:pt x="53874" y="86250"/>
                  <a:pt x="48241" y="88479"/>
                  <a:pt x="40284" y="96028"/>
                </a:cubicBezTo>
                <a:cubicBezTo>
                  <a:pt x="36327" y="97028"/>
                  <a:pt x="33891" y="101839"/>
                  <a:pt x="29788" y="102463"/>
                </a:cubicBezTo>
                <a:cubicBezTo>
                  <a:pt x="29568" y="102432"/>
                  <a:pt x="29346" y="102417"/>
                  <a:pt x="29128" y="102417"/>
                </a:cubicBezTo>
                <a:cubicBezTo>
                  <a:pt x="27355" y="102417"/>
                  <a:pt x="25856" y="103359"/>
                  <a:pt x="27496" y="103359"/>
                </a:cubicBezTo>
                <a:cubicBezTo>
                  <a:pt x="27763" y="103359"/>
                  <a:pt x="28114" y="103334"/>
                  <a:pt x="28559" y="103276"/>
                </a:cubicBezTo>
                <a:cubicBezTo>
                  <a:pt x="29503" y="103471"/>
                  <a:pt x="30344" y="103562"/>
                  <a:pt x="31112" y="103562"/>
                </a:cubicBezTo>
                <a:cubicBezTo>
                  <a:pt x="34748" y="103562"/>
                  <a:pt x="36714" y="101532"/>
                  <a:pt x="39930" y="99090"/>
                </a:cubicBezTo>
                <a:cubicBezTo>
                  <a:pt x="44128" y="96553"/>
                  <a:pt x="48095" y="95651"/>
                  <a:pt x="51930" y="95651"/>
                </a:cubicBezTo>
                <a:cubicBezTo>
                  <a:pt x="61352" y="95651"/>
                  <a:pt x="69976" y="101093"/>
                  <a:pt x="79257" y="101093"/>
                </a:cubicBezTo>
                <a:cubicBezTo>
                  <a:pt x="80742" y="101093"/>
                  <a:pt x="82244" y="100954"/>
                  <a:pt x="83769" y="100631"/>
                </a:cubicBezTo>
                <a:lnTo>
                  <a:pt x="83769" y="100631"/>
                </a:lnTo>
                <a:cubicBezTo>
                  <a:pt x="80693" y="105801"/>
                  <a:pt x="77840" y="107494"/>
                  <a:pt x="74804" y="107494"/>
                </a:cubicBezTo>
                <a:cubicBezTo>
                  <a:pt x="69039" y="107494"/>
                  <a:pt x="62618" y="101384"/>
                  <a:pt x="52768" y="101384"/>
                </a:cubicBezTo>
                <a:cubicBezTo>
                  <a:pt x="48774" y="101384"/>
                  <a:pt x="44216" y="102389"/>
                  <a:pt x="38910" y="105212"/>
                </a:cubicBezTo>
                <a:cubicBezTo>
                  <a:pt x="30829" y="108607"/>
                  <a:pt x="25644" y="112835"/>
                  <a:pt x="15960" y="113001"/>
                </a:cubicBezTo>
                <a:cubicBezTo>
                  <a:pt x="15852" y="112904"/>
                  <a:pt x="15763" y="112868"/>
                  <a:pt x="15684" y="112868"/>
                </a:cubicBezTo>
                <a:cubicBezTo>
                  <a:pt x="15471" y="112868"/>
                  <a:pt x="15325" y="113122"/>
                  <a:pt x="15060" y="113122"/>
                </a:cubicBezTo>
                <a:cubicBezTo>
                  <a:pt x="15022" y="113122"/>
                  <a:pt x="14982" y="113117"/>
                  <a:pt x="14939" y="113105"/>
                </a:cubicBezTo>
                <a:cubicBezTo>
                  <a:pt x="14955" y="112895"/>
                  <a:pt x="14913" y="112824"/>
                  <a:pt x="14840" y="112824"/>
                </a:cubicBezTo>
                <a:cubicBezTo>
                  <a:pt x="14687" y="112824"/>
                  <a:pt x="14397" y="113135"/>
                  <a:pt x="14205" y="113135"/>
                </a:cubicBezTo>
                <a:cubicBezTo>
                  <a:pt x="14116" y="113135"/>
                  <a:pt x="14048" y="113069"/>
                  <a:pt x="14023" y="112876"/>
                </a:cubicBezTo>
                <a:cubicBezTo>
                  <a:pt x="13346" y="113187"/>
                  <a:pt x="12630" y="113324"/>
                  <a:pt x="11894" y="113324"/>
                </a:cubicBezTo>
                <a:cubicBezTo>
                  <a:pt x="6610" y="113324"/>
                  <a:pt x="288" y="106291"/>
                  <a:pt x="36" y="106291"/>
                </a:cubicBezTo>
                <a:cubicBezTo>
                  <a:pt x="1" y="106291"/>
                  <a:pt x="82" y="106426"/>
                  <a:pt x="299" y="106733"/>
                </a:cubicBezTo>
                <a:cubicBezTo>
                  <a:pt x="5779" y="115796"/>
                  <a:pt x="13801" y="118602"/>
                  <a:pt x="22520" y="118602"/>
                </a:cubicBezTo>
                <a:cubicBezTo>
                  <a:pt x="31593" y="118602"/>
                  <a:pt x="41420" y="115564"/>
                  <a:pt x="49927" y="113376"/>
                </a:cubicBezTo>
                <a:lnTo>
                  <a:pt x="49927" y="113376"/>
                </a:lnTo>
                <a:cubicBezTo>
                  <a:pt x="49636" y="113573"/>
                  <a:pt x="49669" y="113657"/>
                  <a:pt x="49842" y="113657"/>
                </a:cubicBezTo>
                <a:cubicBezTo>
                  <a:pt x="50129" y="113657"/>
                  <a:pt x="50797" y="113429"/>
                  <a:pt x="51031" y="113105"/>
                </a:cubicBezTo>
                <a:cubicBezTo>
                  <a:pt x="51400" y="113265"/>
                  <a:pt x="51798" y="113322"/>
                  <a:pt x="52219" y="113322"/>
                </a:cubicBezTo>
                <a:cubicBezTo>
                  <a:pt x="53341" y="113322"/>
                  <a:pt x="54629" y="112910"/>
                  <a:pt x="55993" y="112910"/>
                </a:cubicBezTo>
                <a:cubicBezTo>
                  <a:pt x="56191" y="112910"/>
                  <a:pt x="56390" y="112919"/>
                  <a:pt x="56591" y="112939"/>
                </a:cubicBezTo>
                <a:cubicBezTo>
                  <a:pt x="56867" y="112894"/>
                  <a:pt x="57144" y="112875"/>
                  <a:pt x="57422" y="112875"/>
                </a:cubicBezTo>
                <a:cubicBezTo>
                  <a:pt x="58967" y="112875"/>
                  <a:pt x="60536" y="113461"/>
                  <a:pt x="62008" y="113461"/>
                </a:cubicBezTo>
                <a:cubicBezTo>
                  <a:pt x="62491" y="113461"/>
                  <a:pt x="62964" y="113398"/>
                  <a:pt x="63422" y="113230"/>
                </a:cubicBezTo>
                <a:cubicBezTo>
                  <a:pt x="64913" y="113547"/>
                  <a:pt x="66280" y="113622"/>
                  <a:pt x="67437" y="113622"/>
                </a:cubicBezTo>
                <a:cubicBezTo>
                  <a:pt x="68483" y="113622"/>
                  <a:pt x="69359" y="113561"/>
                  <a:pt x="70002" y="113561"/>
                </a:cubicBezTo>
                <a:cubicBezTo>
                  <a:pt x="72016" y="113561"/>
                  <a:pt x="71746" y="114163"/>
                  <a:pt x="67275" y="119145"/>
                </a:cubicBezTo>
                <a:cubicBezTo>
                  <a:pt x="65068" y="120665"/>
                  <a:pt x="64657" y="121028"/>
                  <a:pt x="64014" y="121028"/>
                </a:cubicBezTo>
                <a:cubicBezTo>
                  <a:pt x="63468" y="121028"/>
                  <a:pt x="62755" y="120766"/>
                  <a:pt x="60631" y="120728"/>
                </a:cubicBezTo>
                <a:cubicBezTo>
                  <a:pt x="53780" y="120978"/>
                  <a:pt x="44491" y="122165"/>
                  <a:pt x="38035" y="125476"/>
                </a:cubicBezTo>
                <a:cubicBezTo>
                  <a:pt x="32558" y="128287"/>
                  <a:pt x="9087" y="142387"/>
                  <a:pt x="12857" y="143740"/>
                </a:cubicBezTo>
                <a:cubicBezTo>
                  <a:pt x="20167" y="139742"/>
                  <a:pt x="29413" y="139388"/>
                  <a:pt x="37473" y="136805"/>
                </a:cubicBezTo>
                <a:cubicBezTo>
                  <a:pt x="42492" y="134764"/>
                  <a:pt x="47865" y="132453"/>
                  <a:pt x="53301" y="131557"/>
                </a:cubicBezTo>
                <a:cubicBezTo>
                  <a:pt x="54709" y="131343"/>
                  <a:pt x="57310" y="128960"/>
                  <a:pt x="58368" y="128960"/>
                </a:cubicBezTo>
                <a:cubicBezTo>
                  <a:pt x="58545" y="128960"/>
                  <a:pt x="58679" y="129027"/>
                  <a:pt x="58757" y="129183"/>
                </a:cubicBezTo>
                <a:cubicBezTo>
                  <a:pt x="54531" y="132635"/>
                  <a:pt x="52117" y="143164"/>
                  <a:pt x="46544" y="143164"/>
                </a:cubicBezTo>
                <a:cubicBezTo>
                  <a:pt x="45965" y="143164"/>
                  <a:pt x="45352" y="143050"/>
                  <a:pt x="44699" y="142803"/>
                </a:cubicBezTo>
                <a:cubicBezTo>
                  <a:pt x="28080" y="144740"/>
                  <a:pt x="9941" y="161692"/>
                  <a:pt x="10337" y="180852"/>
                </a:cubicBezTo>
                <a:cubicBezTo>
                  <a:pt x="12107" y="166670"/>
                  <a:pt x="25415" y="157298"/>
                  <a:pt x="38514" y="151550"/>
                </a:cubicBezTo>
                <a:cubicBezTo>
                  <a:pt x="42428" y="149966"/>
                  <a:pt x="44507" y="148765"/>
                  <a:pt x="45205" y="148765"/>
                </a:cubicBezTo>
                <a:cubicBezTo>
                  <a:pt x="46067" y="148765"/>
                  <a:pt x="44823" y="150597"/>
                  <a:pt x="42325" y="155798"/>
                </a:cubicBezTo>
                <a:cubicBezTo>
                  <a:pt x="23061" y="166732"/>
                  <a:pt x="20625" y="189307"/>
                  <a:pt x="14773" y="208946"/>
                </a:cubicBezTo>
                <a:cubicBezTo>
                  <a:pt x="17647" y="208634"/>
                  <a:pt x="17855" y="203261"/>
                  <a:pt x="20229" y="202053"/>
                </a:cubicBezTo>
                <a:cubicBezTo>
                  <a:pt x="24186" y="199554"/>
                  <a:pt x="24727" y="194805"/>
                  <a:pt x="28226" y="190682"/>
                </a:cubicBezTo>
                <a:cubicBezTo>
                  <a:pt x="41680" y="177332"/>
                  <a:pt x="41846" y="154799"/>
                  <a:pt x="54696" y="139846"/>
                </a:cubicBezTo>
                <a:cubicBezTo>
                  <a:pt x="55249" y="139275"/>
                  <a:pt x="56919" y="136348"/>
                  <a:pt x="57189" y="136348"/>
                </a:cubicBezTo>
                <a:cubicBezTo>
                  <a:pt x="57234" y="136348"/>
                  <a:pt x="57240" y="136430"/>
                  <a:pt x="57195" y="136618"/>
                </a:cubicBezTo>
                <a:cubicBezTo>
                  <a:pt x="51239" y="153716"/>
                  <a:pt x="60840" y="169939"/>
                  <a:pt x="51843" y="186392"/>
                </a:cubicBezTo>
                <a:cubicBezTo>
                  <a:pt x="51653" y="187503"/>
                  <a:pt x="51692" y="187993"/>
                  <a:pt x="51902" y="187993"/>
                </a:cubicBezTo>
                <a:cubicBezTo>
                  <a:pt x="53446" y="187993"/>
                  <a:pt x="64233" y="161594"/>
                  <a:pt x="61777" y="160568"/>
                </a:cubicBezTo>
                <a:cubicBezTo>
                  <a:pt x="63484" y="149280"/>
                  <a:pt x="58944" y="132952"/>
                  <a:pt x="67670" y="124414"/>
                </a:cubicBezTo>
                <a:lnTo>
                  <a:pt x="67670" y="124414"/>
                </a:lnTo>
                <a:cubicBezTo>
                  <a:pt x="66254" y="142636"/>
                  <a:pt x="73543" y="165941"/>
                  <a:pt x="66233" y="181144"/>
                </a:cubicBezTo>
                <a:cubicBezTo>
                  <a:pt x="88455" y="149259"/>
                  <a:pt x="59632" y="124039"/>
                  <a:pt x="80687" y="107836"/>
                </a:cubicBezTo>
                <a:cubicBezTo>
                  <a:pt x="81304" y="107100"/>
                  <a:pt x="81659" y="106799"/>
                  <a:pt x="81833" y="106799"/>
                </a:cubicBezTo>
                <a:cubicBezTo>
                  <a:pt x="82510" y="106799"/>
                  <a:pt x="80436" y="111367"/>
                  <a:pt x="80353" y="112626"/>
                </a:cubicBezTo>
                <a:cubicBezTo>
                  <a:pt x="77521" y="120978"/>
                  <a:pt x="81041" y="128558"/>
                  <a:pt x="82519" y="136618"/>
                </a:cubicBezTo>
                <a:cubicBezTo>
                  <a:pt x="82801" y="137040"/>
                  <a:pt x="82815" y="140017"/>
                  <a:pt x="83025" y="140017"/>
                </a:cubicBezTo>
                <a:cubicBezTo>
                  <a:pt x="83046" y="140017"/>
                  <a:pt x="83069" y="139987"/>
                  <a:pt x="83094" y="139923"/>
                </a:cubicBezTo>
                <a:lnTo>
                  <a:pt x="83094" y="139923"/>
                </a:lnTo>
                <a:cubicBezTo>
                  <a:pt x="78818" y="154947"/>
                  <a:pt x="85125" y="168646"/>
                  <a:pt x="85643" y="183663"/>
                </a:cubicBezTo>
                <a:cubicBezTo>
                  <a:pt x="88559" y="169773"/>
                  <a:pt x="82332" y="155465"/>
                  <a:pt x="89579" y="141803"/>
                </a:cubicBezTo>
                <a:cubicBezTo>
                  <a:pt x="95640" y="126101"/>
                  <a:pt x="84289" y="109669"/>
                  <a:pt x="90829" y="97278"/>
                </a:cubicBezTo>
                <a:cubicBezTo>
                  <a:pt x="93837" y="94330"/>
                  <a:pt x="96504" y="90944"/>
                  <a:pt x="97196" y="90944"/>
                </a:cubicBezTo>
                <a:cubicBezTo>
                  <a:pt x="97702" y="90944"/>
                  <a:pt x="97153" y="92752"/>
                  <a:pt x="94911" y="97861"/>
                </a:cubicBezTo>
                <a:cubicBezTo>
                  <a:pt x="91849" y="108919"/>
                  <a:pt x="95452" y="118957"/>
                  <a:pt x="97514" y="129308"/>
                </a:cubicBezTo>
                <a:cubicBezTo>
                  <a:pt x="96181" y="140658"/>
                  <a:pt x="91099" y="151862"/>
                  <a:pt x="95431" y="162796"/>
                </a:cubicBezTo>
                <a:cubicBezTo>
                  <a:pt x="95431" y="163696"/>
                  <a:pt x="96314" y="167491"/>
                  <a:pt x="96680" y="167491"/>
                </a:cubicBezTo>
                <a:cubicBezTo>
                  <a:pt x="96814" y="167491"/>
                  <a:pt x="96878" y="166986"/>
                  <a:pt x="96806" y="165649"/>
                </a:cubicBezTo>
                <a:cubicBezTo>
                  <a:pt x="93432" y="139159"/>
                  <a:pt x="113237" y="133848"/>
                  <a:pt x="100784" y="100693"/>
                </a:cubicBezTo>
                <a:cubicBezTo>
                  <a:pt x="101304" y="95653"/>
                  <a:pt x="100200" y="89301"/>
                  <a:pt x="103283" y="85053"/>
                </a:cubicBezTo>
                <a:cubicBezTo>
                  <a:pt x="103893" y="84376"/>
                  <a:pt x="104276" y="84005"/>
                  <a:pt x="104488" y="84005"/>
                </a:cubicBezTo>
                <a:cubicBezTo>
                  <a:pt x="104740" y="84005"/>
                  <a:pt x="104751" y="84526"/>
                  <a:pt x="104615" y="85678"/>
                </a:cubicBezTo>
                <a:cubicBezTo>
                  <a:pt x="104366" y="92134"/>
                  <a:pt x="106365" y="98236"/>
                  <a:pt x="108239" y="104358"/>
                </a:cubicBezTo>
                <a:cubicBezTo>
                  <a:pt x="107781" y="117958"/>
                  <a:pt x="109218" y="132786"/>
                  <a:pt x="119173" y="142741"/>
                </a:cubicBezTo>
                <a:cubicBezTo>
                  <a:pt x="119630" y="143249"/>
                  <a:pt x="122512" y="145396"/>
                  <a:pt x="122900" y="145396"/>
                </a:cubicBezTo>
                <a:cubicBezTo>
                  <a:pt x="122989" y="145396"/>
                  <a:pt x="122946" y="145283"/>
                  <a:pt x="122713" y="145011"/>
                </a:cubicBezTo>
                <a:cubicBezTo>
                  <a:pt x="105844" y="126017"/>
                  <a:pt x="117777" y="107586"/>
                  <a:pt x="113529" y="88010"/>
                </a:cubicBezTo>
                <a:cubicBezTo>
                  <a:pt x="112821" y="85407"/>
                  <a:pt x="111842" y="81825"/>
                  <a:pt x="110488" y="80159"/>
                </a:cubicBezTo>
                <a:cubicBezTo>
                  <a:pt x="108801" y="77951"/>
                  <a:pt x="110905" y="77202"/>
                  <a:pt x="112175" y="75535"/>
                </a:cubicBezTo>
                <a:cubicBezTo>
                  <a:pt x="112958" y="75520"/>
                  <a:pt x="114435" y="73327"/>
                  <a:pt x="114855" y="73327"/>
                </a:cubicBezTo>
                <a:cubicBezTo>
                  <a:pt x="114994" y="73327"/>
                  <a:pt x="115017" y="73567"/>
                  <a:pt x="114862" y="74203"/>
                </a:cubicBezTo>
                <a:cubicBezTo>
                  <a:pt x="115778" y="85803"/>
                  <a:pt x="118340" y="96674"/>
                  <a:pt x="125191" y="106379"/>
                </a:cubicBezTo>
                <a:cubicBezTo>
                  <a:pt x="128794" y="109752"/>
                  <a:pt x="129961" y="114730"/>
                  <a:pt x="132251" y="118708"/>
                </a:cubicBezTo>
                <a:cubicBezTo>
                  <a:pt x="132558" y="119683"/>
                  <a:pt x="133069" y="125103"/>
                  <a:pt x="133851" y="125103"/>
                </a:cubicBezTo>
                <a:cubicBezTo>
                  <a:pt x="133971" y="125103"/>
                  <a:pt x="134097" y="124975"/>
                  <a:pt x="134230" y="124685"/>
                </a:cubicBezTo>
                <a:cubicBezTo>
                  <a:pt x="133688" y="121186"/>
                  <a:pt x="132855" y="117062"/>
                  <a:pt x="133168" y="113334"/>
                </a:cubicBezTo>
                <a:cubicBezTo>
                  <a:pt x="131585" y="99048"/>
                  <a:pt x="120943" y="88343"/>
                  <a:pt x="120360" y="73515"/>
                </a:cubicBezTo>
                <a:lnTo>
                  <a:pt x="120360" y="73515"/>
                </a:lnTo>
                <a:cubicBezTo>
                  <a:pt x="127310" y="78454"/>
                  <a:pt x="136007" y="84827"/>
                  <a:pt x="145453" y="84827"/>
                </a:cubicBezTo>
                <a:cubicBezTo>
                  <a:pt x="147160" y="84827"/>
                  <a:pt x="148891" y="84619"/>
                  <a:pt x="150641" y="84157"/>
                </a:cubicBezTo>
                <a:cubicBezTo>
                  <a:pt x="152837" y="83579"/>
                  <a:pt x="154944" y="82788"/>
                  <a:pt x="157242" y="82788"/>
                </a:cubicBezTo>
                <a:cubicBezTo>
                  <a:pt x="157429" y="82788"/>
                  <a:pt x="157616" y="82793"/>
                  <a:pt x="157805" y="82804"/>
                </a:cubicBezTo>
                <a:cubicBezTo>
                  <a:pt x="159033" y="81512"/>
                  <a:pt x="156222" y="80929"/>
                  <a:pt x="155785" y="79951"/>
                </a:cubicBezTo>
                <a:cubicBezTo>
                  <a:pt x="151265" y="75515"/>
                  <a:pt x="145996" y="71579"/>
                  <a:pt x="140124" y="69788"/>
                </a:cubicBezTo>
                <a:cubicBezTo>
                  <a:pt x="136812" y="66622"/>
                  <a:pt x="115528" y="69392"/>
                  <a:pt x="124837" y="63706"/>
                </a:cubicBezTo>
                <a:cubicBezTo>
                  <a:pt x="127524" y="61416"/>
                  <a:pt x="130044" y="58354"/>
                  <a:pt x="133022" y="56376"/>
                </a:cubicBezTo>
                <a:cubicBezTo>
                  <a:pt x="136960" y="62070"/>
                  <a:pt x="142785" y="64985"/>
                  <a:pt x="148765" y="64985"/>
                </a:cubicBezTo>
                <a:cubicBezTo>
                  <a:pt x="152145" y="64985"/>
                  <a:pt x="155575" y="64053"/>
                  <a:pt x="158742" y="62165"/>
                </a:cubicBezTo>
                <a:cubicBezTo>
                  <a:pt x="153202" y="58687"/>
                  <a:pt x="145996" y="56792"/>
                  <a:pt x="139707" y="54626"/>
                </a:cubicBezTo>
                <a:cubicBezTo>
                  <a:pt x="139308" y="54420"/>
                  <a:pt x="138763" y="54360"/>
                  <a:pt x="138194" y="54360"/>
                </a:cubicBezTo>
                <a:cubicBezTo>
                  <a:pt x="137407" y="54360"/>
                  <a:pt x="136576" y="54475"/>
                  <a:pt x="136031" y="54475"/>
                </a:cubicBezTo>
                <a:cubicBezTo>
                  <a:pt x="135181" y="54475"/>
                  <a:pt x="135022" y="54196"/>
                  <a:pt x="136791" y="52773"/>
                </a:cubicBezTo>
                <a:cubicBezTo>
                  <a:pt x="146977" y="44254"/>
                  <a:pt x="158343" y="34921"/>
                  <a:pt x="172334" y="34921"/>
                </a:cubicBezTo>
                <a:cubicBezTo>
                  <a:pt x="172503" y="34921"/>
                  <a:pt x="172672" y="34922"/>
                  <a:pt x="172841" y="34925"/>
                </a:cubicBezTo>
                <a:cubicBezTo>
                  <a:pt x="174424" y="33530"/>
                  <a:pt x="173820" y="28677"/>
                  <a:pt x="173362" y="27011"/>
                </a:cubicBezTo>
                <a:lnTo>
                  <a:pt x="173362" y="27011"/>
                </a:lnTo>
                <a:cubicBezTo>
                  <a:pt x="172612" y="27282"/>
                  <a:pt x="171591" y="27698"/>
                  <a:pt x="170904" y="27907"/>
                </a:cubicBezTo>
                <a:cubicBezTo>
                  <a:pt x="170867" y="27913"/>
                  <a:pt x="170831" y="27916"/>
                  <a:pt x="170796" y="27916"/>
                </a:cubicBezTo>
                <a:cubicBezTo>
                  <a:pt x="170574" y="27916"/>
                  <a:pt x="170390" y="27800"/>
                  <a:pt x="170204" y="27800"/>
                </a:cubicBezTo>
                <a:cubicBezTo>
                  <a:pt x="170056" y="27800"/>
                  <a:pt x="169907" y="27873"/>
                  <a:pt x="169738" y="28136"/>
                </a:cubicBezTo>
                <a:cubicBezTo>
                  <a:pt x="157534" y="29094"/>
                  <a:pt x="150766" y="36529"/>
                  <a:pt x="141477" y="43859"/>
                </a:cubicBezTo>
                <a:cubicBezTo>
                  <a:pt x="141470" y="43727"/>
                  <a:pt x="141431" y="43672"/>
                  <a:pt x="141372" y="43672"/>
                </a:cubicBezTo>
                <a:cubicBezTo>
                  <a:pt x="141101" y="43672"/>
                  <a:pt x="140393" y="44793"/>
                  <a:pt x="140103" y="44963"/>
                </a:cubicBezTo>
                <a:cubicBezTo>
                  <a:pt x="139811" y="45005"/>
                  <a:pt x="138582" y="45859"/>
                  <a:pt x="139145" y="45921"/>
                </a:cubicBezTo>
                <a:cubicBezTo>
                  <a:pt x="139136" y="45921"/>
                  <a:pt x="139126" y="45921"/>
                  <a:pt x="139117" y="45921"/>
                </a:cubicBezTo>
                <a:cubicBezTo>
                  <a:pt x="136846" y="45921"/>
                  <a:pt x="134171" y="50773"/>
                  <a:pt x="132736" y="50773"/>
                </a:cubicBezTo>
                <a:cubicBezTo>
                  <a:pt x="132661" y="50773"/>
                  <a:pt x="132590" y="50760"/>
                  <a:pt x="132522" y="50732"/>
                </a:cubicBezTo>
                <a:cubicBezTo>
                  <a:pt x="135438" y="34363"/>
                  <a:pt x="136875" y="13599"/>
                  <a:pt x="124942" y="0"/>
                </a:cubicBezTo>
                <a:close/>
              </a:path>
            </a:pathLst>
          </a:custGeom>
          <a:solidFill>
            <a:srgbClr val="5A6C28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"/>
          <p:cNvSpPr/>
          <p:nvPr/>
        </p:nvSpPr>
        <p:spPr>
          <a:xfrm rot="10800000">
            <a:off x="-288841" y="4375394"/>
            <a:ext cx="1002066" cy="1200401"/>
          </a:xfrm>
          <a:custGeom>
            <a:avLst/>
            <a:gdLst/>
            <a:ahLst/>
            <a:cxnLst/>
            <a:rect l="l" t="t" r="r" b="b"/>
            <a:pathLst>
              <a:path w="174424" h="208947" extrusionOk="0">
                <a:moveTo>
                  <a:pt x="126734" y="3545"/>
                </a:moveTo>
                <a:cubicBezTo>
                  <a:pt x="126740" y="3545"/>
                  <a:pt x="126698" y="3567"/>
                  <a:pt x="126566" y="3624"/>
                </a:cubicBezTo>
                <a:cubicBezTo>
                  <a:pt x="126646" y="3578"/>
                  <a:pt x="126726" y="3545"/>
                  <a:pt x="126734" y="3545"/>
                </a:cubicBezTo>
                <a:close/>
                <a:moveTo>
                  <a:pt x="103176" y="84151"/>
                </a:moveTo>
                <a:lnTo>
                  <a:pt x="103176" y="84151"/>
                </a:lnTo>
                <a:cubicBezTo>
                  <a:pt x="103181" y="84151"/>
                  <a:pt x="103163" y="84254"/>
                  <a:pt x="103178" y="84345"/>
                </a:cubicBezTo>
                <a:cubicBezTo>
                  <a:pt x="103158" y="84303"/>
                  <a:pt x="103158" y="84241"/>
                  <a:pt x="103158" y="84199"/>
                </a:cubicBezTo>
                <a:cubicBezTo>
                  <a:pt x="103169" y="84165"/>
                  <a:pt x="103174" y="84151"/>
                  <a:pt x="103176" y="84151"/>
                </a:cubicBezTo>
                <a:close/>
                <a:moveTo>
                  <a:pt x="56590" y="138891"/>
                </a:moveTo>
                <a:cubicBezTo>
                  <a:pt x="56548" y="139015"/>
                  <a:pt x="56487" y="139139"/>
                  <a:pt x="56445" y="139242"/>
                </a:cubicBezTo>
                <a:lnTo>
                  <a:pt x="56424" y="139242"/>
                </a:lnTo>
                <a:cubicBezTo>
                  <a:pt x="56486" y="139139"/>
                  <a:pt x="56548" y="139015"/>
                  <a:pt x="56590" y="138891"/>
                </a:cubicBezTo>
                <a:close/>
                <a:moveTo>
                  <a:pt x="124942" y="0"/>
                </a:moveTo>
                <a:lnTo>
                  <a:pt x="124942" y="0"/>
                </a:lnTo>
                <a:cubicBezTo>
                  <a:pt x="125983" y="2041"/>
                  <a:pt x="125920" y="4040"/>
                  <a:pt x="126795" y="6102"/>
                </a:cubicBezTo>
                <a:cubicBezTo>
                  <a:pt x="130627" y="18952"/>
                  <a:pt x="130065" y="30968"/>
                  <a:pt x="129023" y="45005"/>
                </a:cubicBezTo>
                <a:cubicBezTo>
                  <a:pt x="128190" y="49170"/>
                  <a:pt x="132918" y="52356"/>
                  <a:pt x="128628" y="54980"/>
                </a:cubicBezTo>
                <a:cubicBezTo>
                  <a:pt x="126358" y="56334"/>
                  <a:pt x="124754" y="60437"/>
                  <a:pt x="122088" y="60458"/>
                </a:cubicBezTo>
                <a:cubicBezTo>
                  <a:pt x="113508" y="46254"/>
                  <a:pt x="102075" y="15036"/>
                  <a:pt x="84727" y="12912"/>
                </a:cubicBezTo>
                <a:cubicBezTo>
                  <a:pt x="84471" y="12815"/>
                  <a:pt x="84244" y="12785"/>
                  <a:pt x="84032" y="12785"/>
                </a:cubicBezTo>
                <a:cubicBezTo>
                  <a:pt x="83689" y="12785"/>
                  <a:pt x="83382" y="12864"/>
                  <a:pt x="83049" y="12864"/>
                </a:cubicBezTo>
                <a:cubicBezTo>
                  <a:pt x="82834" y="12864"/>
                  <a:pt x="82608" y="12831"/>
                  <a:pt x="82353" y="12725"/>
                </a:cubicBezTo>
                <a:cubicBezTo>
                  <a:pt x="82209" y="12672"/>
                  <a:pt x="82065" y="12538"/>
                  <a:pt x="81921" y="12538"/>
                </a:cubicBezTo>
                <a:cubicBezTo>
                  <a:pt x="81836" y="12538"/>
                  <a:pt x="81751" y="12585"/>
                  <a:pt x="81665" y="12725"/>
                </a:cubicBezTo>
                <a:cubicBezTo>
                  <a:pt x="81603" y="12812"/>
                  <a:pt x="81526" y="12929"/>
                  <a:pt x="81465" y="12929"/>
                </a:cubicBezTo>
                <a:cubicBezTo>
                  <a:pt x="81424" y="12929"/>
                  <a:pt x="81391" y="12876"/>
                  <a:pt x="81374" y="12725"/>
                </a:cubicBezTo>
                <a:cubicBezTo>
                  <a:pt x="81314" y="12409"/>
                  <a:pt x="81245" y="12321"/>
                  <a:pt x="81160" y="12321"/>
                </a:cubicBezTo>
                <a:cubicBezTo>
                  <a:pt x="81053" y="12321"/>
                  <a:pt x="80920" y="12460"/>
                  <a:pt x="80742" y="12460"/>
                </a:cubicBezTo>
                <a:cubicBezTo>
                  <a:pt x="80669" y="12460"/>
                  <a:pt x="80588" y="12436"/>
                  <a:pt x="80499" y="12371"/>
                </a:cubicBezTo>
                <a:cubicBezTo>
                  <a:pt x="79818" y="12234"/>
                  <a:pt x="79319" y="11590"/>
                  <a:pt x="78663" y="11590"/>
                </a:cubicBezTo>
                <a:cubicBezTo>
                  <a:pt x="78616" y="11590"/>
                  <a:pt x="78569" y="11593"/>
                  <a:pt x="78521" y="11600"/>
                </a:cubicBezTo>
                <a:cubicBezTo>
                  <a:pt x="77667" y="11642"/>
                  <a:pt x="75043" y="11600"/>
                  <a:pt x="74959" y="12246"/>
                </a:cubicBezTo>
                <a:cubicBezTo>
                  <a:pt x="83144" y="17827"/>
                  <a:pt x="97618" y="31614"/>
                  <a:pt x="101554" y="45671"/>
                </a:cubicBezTo>
                <a:cubicBezTo>
                  <a:pt x="103491" y="53939"/>
                  <a:pt x="112425" y="59833"/>
                  <a:pt x="117777" y="64977"/>
                </a:cubicBezTo>
                <a:cubicBezTo>
                  <a:pt x="116226" y="65530"/>
                  <a:pt x="114748" y="65780"/>
                  <a:pt x="113326" y="65780"/>
                </a:cubicBezTo>
                <a:cubicBezTo>
                  <a:pt x="100025" y="65780"/>
                  <a:pt x="91791" y="43893"/>
                  <a:pt x="77032" y="43893"/>
                </a:cubicBezTo>
                <a:cubicBezTo>
                  <a:pt x="75138" y="43893"/>
                  <a:pt x="73136" y="44254"/>
                  <a:pt x="71003" y="45067"/>
                </a:cubicBezTo>
                <a:cubicBezTo>
                  <a:pt x="67316" y="45671"/>
                  <a:pt x="63755" y="47108"/>
                  <a:pt x="59965" y="47650"/>
                </a:cubicBezTo>
                <a:cubicBezTo>
                  <a:pt x="59841" y="47638"/>
                  <a:pt x="59719" y="47633"/>
                  <a:pt x="59596" y="47633"/>
                </a:cubicBezTo>
                <a:cubicBezTo>
                  <a:pt x="58171" y="47633"/>
                  <a:pt x="56808" y="48367"/>
                  <a:pt x="55217" y="48712"/>
                </a:cubicBezTo>
                <a:cubicBezTo>
                  <a:pt x="53301" y="50107"/>
                  <a:pt x="50906" y="48733"/>
                  <a:pt x="49219" y="50190"/>
                </a:cubicBezTo>
                <a:cubicBezTo>
                  <a:pt x="49805" y="50501"/>
                  <a:pt x="50266" y="50588"/>
                  <a:pt x="50681" y="50588"/>
                </a:cubicBezTo>
                <a:cubicBezTo>
                  <a:pt x="51203" y="50588"/>
                  <a:pt x="51654" y="50451"/>
                  <a:pt x="52193" y="50451"/>
                </a:cubicBezTo>
                <a:cubicBezTo>
                  <a:pt x="53036" y="50451"/>
                  <a:pt x="54096" y="50785"/>
                  <a:pt x="55987" y="52502"/>
                </a:cubicBezTo>
                <a:cubicBezTo>
                  <a:pt x="56659" y="52459"/>
                  <a:pt x="57325" y="52439"/>
                  <a:pt x="57984" y="52439"/>
                </a:cubicBezTo>
                <a:cubicBezTo>
                  <a:pt x="76670" y="52439"/>
                  <a:pt x="90613" y="69057"/>
                  <a:pt x="106906" y="75494"/>
                </a:cubicBezTo>
                <a:cubicBezTo>
                  <a:pt x="105684" y="78314"/>
                  <a:pt x="104044" y="79407"/>
                  <a:pt x="102031" y="79407"/>
                </a:cubicBezTo>
                <a:cubicBezTo>
                  <a:pt x="95080" y="79407"/>
                  <a:pt x="83686" y="66369"/>
                  <a:pt x="69738" y="66369"/>
                </a:cubicBezTo>
                <a:cubicBezTo>
                  <a:pt x="66248" y="66369"/>
                  <a:pt x="62599" y="67185"/>
                  <a:pt x="58819" y="69225"/>
                </a:cubicBezTo>
                <a:cubicBezTo>
                  <a:pt x="58587" y="69218"/>
                  <a:pt x="58357" y="69215"/>
                  <a:pt x="58128" y="69215"/>
                </a:cubicBezTo>
                <a:cubicBezTo>
                  <a:pt x="47502" y="69215"/>
                  <a:pt x="40989" y="76717"/>
                  <a:pt x="34037" y="84220"/>
                </a:cubicBezTo>
                <a:cubicBezTo>
                  <a:pt x="33099" y="84709"/>
                  <a:pt x="33454" y="85001"/>
                  <a:pt x="34102" y="85001"/>
                </a:cubicBezTo>
                <a:cubicBezTo>
                  <a:pt x="34750" y="85001"/>
                  <a:pt x="35692" y="84709"/>
                  <a:pt x="35932" y="84032"/>
                </a:cubicBezTo>
                <a:cubicBezTo>
                  <a:pt x="37140" y="83137"/>
                  <a:pt x="38389" y="82908"/>
                  <a:pt x="39431" y="81783"/>
                </a:cubicBezTo>
                <a:cubicBezTo>
                  <a:pt x="46037" y="76913"/>
                  <a:pt x="51859" y="75071"/>
                  <a:pt x="57411" y="75071"/>
                </a:cubicBezTo>
                <a:cubicBezTo>
                  <a:pt x="66982" y="75071"/>
                  <a:pt x="75747" y="80544"/>
                  <a:pt x="86330" y="85407"/>
                </a:cubicBezTo>
                <a:cubicBezTo>
                  <a:pt x="86561" y="85710"/>
                  <a:pt x="86936" y="85796"/>
                  <a:pt x="87378" y="85796"/>
                </a:cubicBezTo>
                <a:cubicBezTo>
                  <a:pt x="87961" y="85796"/>
                  <a:pt x="88661" y="85646"/>
                  <a:pt x="89303" y="85646"/>
                </a:cubicBezTo>
                <a:cubicBezTo>
                  <a:pt x="89711" y="85646"/>
                  <a:pt x="90096" y="85707"/>
                  <a:pt x="90412" y="85907"/>
                </a:cubicBezTo>
                <a:cubicBezTo>
                  <a:pt x="91563" y="86482"/>
                  <a:pt x="92854" y="86619"/>
                  <a:pt x="94137" y="86619"/>
                </a:cubicBezTo>
                <a:cubicBezTo>
                  <a:pt x="95176" y="86619"/>
                  <a:pt x="96210" y="86529"/>
                  <a:pt x="97160" y="86511"/>
                </a:cubicBezTo>
                <a:lnTo>
                  <a:pt x="97160" y="86511"/>
                </a:lnTo>
                <a:cubicBezTo>
                  <a:pt x="95899" y="87952"/>
                  <a:pt x="94292" y="90585"/>
                  <a:pt x="92191" y="90585"/>
                </a:cubicBezTo>
                <a:cubicBezTo>
                  <a:pt x="92106" y="90585"/>
                  <a:pt x="92019" y="90581"/>
                  <a:pt x="91933" y="90572"/>
                </a:cubicBezTo>
                <a:cubicBezTo>
                  <a:pt x="89889" y="90798"/>
                  <a:pt x="87977" y="90897"/>
                  <a:pt x="86179" y="90897"/>
                </a:cubicBezTo>
                <a:cubicBezTo>
                  <a:pt x="73841" y="90897"/>
                  <a:pt x="66849" y="86250"/>
                  <a:pt x="59184" y="86250"/>
                </a:cubicBezTo>
                <a:cubicBezTo>
                  <a:pt x="53874" y="86250"/>
                  <a:pt x="48241" y="88479"/>
                  <a:pt x="40284" y="96028"/>
                </a:cubicBezTo>
                <a:cubicBezTo>
                  <a:pt x="36327" y="97028"/>
                  <a:pt x="33891" y="101839"/>
                  <a:pt x="29788" y="102463"/>
                </a:cubicBezTo>
                <a:cubicBezTo>
                  <a:pt x="29568" y="102432"/>
                  <a:pt x="29346" y="102417"/>
                  <a:pt x="29128" y="102417"/>
                </a:cubicBezTo>
                <a:cubicBezTo>
                  <a:pt x="27355" y="102417"/>
                  <a:pt x="25856" y="103359"/>
                  <a:pt x="27496" y="103359"/>
                </a:cubicBezTo>
                <a:cubicBezTo>
                  <a:pt x="27763" y="103359"/>
                  <a:pt x="28114" y="103334"/>
                  <a:pt x="28559" y="103276"/>
                </a:cubicBezTo>
                <a:cubicBezTo>
                  <a:pt x="29503" y="103471"/>
                  <a:pt x="30344" y="103562"/>
                  <a:pt x="31112" y="103562"/>
                </a:cubicBezTo>
                <a:cubicBezTo>
                  <a:pt x="34748" y="103562"/>
                  <a:pt x="36714" y="101532"/>
                  <a:pt x="39930" y="99090"/>
                </a:cubicBezTo>
                <a:cubicBezTo>
                  <a:pt x="44128" y="96553"/>
                  <a:pt x="48095" y="95651"/>
                  <a:pt x="51930" y="95651"/>
                </a:cubicBezTo>
                <a:cubicBezTo>
                  <a:pt x="61352" y="95651"/>
                  <a:pt x="69976" y="101093"/>
                  <a:pt x="79257" y="101093"/>
                </a:cubicBezTo>
                <a:cubicBezTo>
                  <a:pt x="80742" y="101093"/>
                  <a:pt x="82244" y="100954"/>
                  <a:pt x="83769" y="100631"/>
                </a:cubicBezTo>
                <a:lnTo>
                  <a:pt x="83769" y="100631"/>
                </a:lnTo>
                <a:cubicBezTo>
                  <a:pt x="80693" y="105801"/>
                  <a:pt x="77840" y="107494"/>
                  <a:pt x="74804" y="107494"/>
                </a:cubicBezTo>
                <a:cubicBezTo>
                  <a:pt x="69039" y="107494"/>
                  <a:pt x="62618" y="101384"/>
                  <a:pt x="52768" y="101384"/>
                </a:cubicBezTo>
                <a:cubicBezTo>
                  <a:pt x="48774" y="101384"/>
                  <a:pt x="44216" y="102389"/>
                  <a:pt x="38910" y="105212"/>
                </a:cubicBezTo>
                <a:cubicBezTo>
                  <a:pt x="30829" y="108607"/>
                  <a:pt x="25644" y="112835"/>
                  <a:pt x="15960" y="113001"/>
                </a:cubicBezTo>
                <a:cubicBezTo>
                  <a:pt x="15852" y="112904"/>
                  <a:pt x="15763" y="112868"/>
                  <a:pt x="15684" y="112868"/>
                </a:cubicBezTo>
                <a:cubicBezTo>
                  <a:pt x="15471" y="112868"/>
                  <a:pt x="15325" y="113122"/>
                  <a:pt x="15060" y="113122"/>
                </a:cubicBezTo>
                <a:cubicBezTo>
                  <a:pt x="15022" y="113122"/>
                  <a:pt x="14982" y="113117"/>
                  <a:pt x="14939" y="113105"/>
                </a:cubicBezTo>
                <a:cubicBezTo>
                  <a:pt x="14955" y="112895"/>
                  <a:pt x="14913" y="112824"/>
                  <a:pt x="14840" y="112824"/>
                </a:cubicBezTo>
                <a:cubicBezTo>
                  <a:pt x="14687" y="112824"/>
                  <a:pt x="14397" y="113135"/>
                  <a:pt x="14205" y="113135"/>
                </a:cubicBezTo>
                <a:cubicBezTo>
                  <a:pt x="14116" y="113135"/>
                  <a:pt x="14048" y="113069"/>
                  <a:pt x="14023" y="112876"/>
                </a:cubicBezTo>
                <a:cubicBezTo>
                  <a:pt x="13346" y="113187"/>
                  <a:pt x="12630" y="113324"/>
                  <a:pt x="11894" y="113324"/>
                </a:cubicBezTo>
                <a:cubicBezTo>
                  <a:pt x="6610" y="113324"/>
                  <a:pt x="288" y="106291"/>
                  <a:pt x="36" y="106291"/>
                </a:cubicBezTo>
                <a:cubicBezTo>
                  <a:pt x="1" y="106291"/>
                  <a:pt x="82" y="106426"/>
                  <a:pt x="299" y="106733"/>
                </a:cubicBezTo>
                <a:cubicBezTo>
                  <a:pt x="5779" y="115796"/>
                  <a:pt x="13801" y="118602"/>
                  <a:pt x="22520" y="118602"/>
                </a:cubicBezTo>
                <a:cubicBezTo>
                  <a:pt x="31593" y="118602"/>
                  <a:pt x="41420" y="115564"/>
                  <a:pt x="49927" y="113376"/>
                </a:cubicBezTo>
                <a:lnTo>
                  <a:pt x="49927" y="113376"/>
                </a:lnTo>
                <a:cubicBezTo>
                  <a:pt x="49636" y="113573"/>
                  <a:pt x="49669" y="113657"/>
                  <a:pt x="49842" y="113657"/>
                </a:cubicBezTo>
                <a:cubicBezTo>
                  <a:pt x="50129" y="113657"/>
                  <a:pt x="50797" y="113429"/>
                  <a:pt x="51031" y="113105"/>
                </a:cubicBezTo>
                <a:cubicBezTo>
                  <a:pt x="51400" y="113265"/>
                  <a:pt x="51798" y="113322"/>
                  <a:pt x="52219" y="113322"/>
                </a:cubicBezTo>
                <a:cubicBezTo>
                  <a:pt x="53341" y="113322"/>
                  <a:pt x="54629" y="112910"/>
                  <a:pt x="55993" y="112910"/>
                </a:cubicBezTo>
                <a:cubicBezTo>
                  <a:pt x="56191" y="112910"/>
                  <a:pt x="56390" y="112919"/>
                  <a:pt x="56591" y="112939"/>
                </a:cubicBezTo>
                <a:cubicBezTo>
                  <a:pt x="56867" y="112894"/>
                  <a:pt x="57144" y="112875"/>
                  <a:pt x="57422" y="112875"/>
                </a:cubicBezTo>
                <a:cubicBezTo>
                  <a:pt x="58967" y="112875"/>
                  <a:pt x="60536" y="113461"/>
                  <a:pt x="62008" y="113461"/>
                </a:cubicBezTo>
                <a:cubicBezTo>
                  <a:pt x="62491" y="113461"/>
                  <a:pt x="62964" y="113398"/>
                  <a:pt x="63422" y="113230"/>
                </a:cubicBezTo>
                <a:cubicBezTo>
                  <a:pt x="64913" y="113547"/>
                  <a:pt x="66280" y="113622"/>
                  <a:pt x="67437" y="113622"/>
                </a:cubicBezTo>
                <a:cubicBezTo>
                  <a:pt x="68483" y="113622"/>
                  <a:pt x="69359" y="113561"/>
                  <a:pt x="70002" y="113561"/>
                </a:cubicBezTo>
                <a:cubicBezTo>
                  <a:pt x="72016" y="113561"/>
                  <a:pt x="71746" y="114163"/>
                  <a:pt x="67275" y="119145"/>
                </a:cubicBezTo>
                <a:cubicBezTo>
                  <a:pt x="65068" y="120665"/>
                  <a:pt x="64657" y="121028"/>
                  <a:pt x="64014" y="121028"/>
                </a:cubicBezTo>
                <a:cubicBezTo>
                  <a:pt x="63468" y="121028"/>
                  <a:pt x="62755" y="120766"/>
                  <a:pt x="60631" y="120728"/>
                </a:cubicBezTo>
                <a:cubicBezTo>
                  <a:pt x="53780" y="120978"/>
                  <a:pt x="44491" y="122165"/>
                  <a:pt x="38035" y="125476"/>
                </a:cubicBezTo>
                <a:cubicBezTo>
                  <a:pt x="32558" y="128287"/>
                  <a:pt x="9087" y="142387"/>
                  <a:pt x="12857" y="143740"/>
                </a:cubicBezTo>
                <a:cubicBezTo>
                  <a:pt x="20167" y="139742"/>
                  <a:pt x="29413" y="139388"/>
                  <a:pt x="37473" y="136805"/>
                </a:cubicBezTo>
                <a:cubicBezTo>
                  <a:pt x="42492" y="134764"/>
                  <a:pt x="47865" y="132453"/>
                  <a:pt x="53301" y="131557"/>
                </a:cubicBezTo>
                <a:cubicBezTo>
                  <a:pt x="54709" y="131343"/>
                  <a:pt x="57310" y="128960"/>
                  <a:pt x="58368" y="128960"/>
                </a:cubicBezTo>
                <a:cubicBezTo>
                  <a:pt x="58545" y="128960"/>
                  <a:pt x="58679" y="129027"/>
                  <a:pt x="58757" y="129183"/>
                </a:cubicBezTo>
                <a:cubicBezTo>
                  <a:pt x="54531" y="132635"/>
                  <a:pt x="52117" y="143164"/>
                  <a:pt x="46544" y="143164"/>
                </a:cubicBezTo>
                <a:cubicBezTo>
                  <a:pt x="45965" y="143164"/>
                  <a:pt x="45352" y="143050"/>
                  <a:pt x="44699" y="142803"/>
                </a:cubicBezTo>
                <a:cubicBezTo>
                  <a:pt x="28080" y="144740"/>
                  <a:pt x="9941" y="161692"/>
                  <a:pt x="10337" y="180852"/>
                </a:cubicBezTo>
                <a:cubicBezTo>
                  <a:pt x="12107" y="166670"/>
                  <a:pt x="25415" y="157298"/>
                  <a:pt x="38514" y="151550"/>
                </a:cubicBezTo>
                <a:cubicBezTo>
                  <a:pt x="42428" y="149966"/>
                  <a:pt x="44507" y="148765"/>
                  <a:pt x="45205" y="148765"/>
                </a:cubicBezTo>
                <a:cubicBezTo>
                  <a:pt x="46067" y="148765"/>
                  <a:pt x="44823" y="150597"/>
                  <a:pt x="42325" y="155798"/>
                </a:cubicBezTo>
                <a:cubicBezTo>
                  <a:pt x="23061" y="166732"/>
                  <a:pt x="20625" y="189307"/>
                  <a:pt x="14773" y="208946"/>
                </a:cubicBezTo>
                <a:cubicBezTo>
                  <a:pt x="17647" y="208634"/>
                  <a:pt x="17855" y="203261"/>
                  <a:pt x="20229" y="202053"/>
                </a:cubicBezTo>
                <a:cubicBezTo>
                  <a:pt x="24186" y="199554"/>
                  <a:pt x="24727" y="194805"/>
                  <a:pt x="28226" y="190682"/>
                </a:cubicBezTo>
                <a:cubicBezTo>
                  <a:pt x="41680" y="177332"/>
                  <a:pt x="41846" y="154799"/>
                  <a:pt x="54696" y="139846"/>
                </a:cubicBezTo>
                <a:cubicBezTo>
                  <a:pt x="55249" y="139275"/>
                  <a:pt x="56919" y="136348"/>
                  <a:pt x="57189" y="136348"/>
                </a:cubicBezTo>
                <a:cubicBezTo>
                  <a:pt x="57234" y="136348"/>
                  <a:pt x="57240" y="136430"/>
                  <a:pt x="57195" y="136618"/>
                </a:cubicBezTo>
                <a:cubicBezTo>
                  <a:pt x="51239" y="153716"/>
                  <a:pt x="60840" y="169939"/>
                  <a:pt x="51843" y="186392"/>
                </a:cubicBezTo>
                <a:cubicBezTo>
                  <a:pt x="51653" y="187503"/>
                  <a:pt x="51692" y="187993"/>
                  <a:pt x="51902" y="187993"/>
                </a:cubicBezTo>
                <a:cubicBezTo>
                  <a:pt x="53446" y="187993"/>
                  <a:pt x="64233" y="161594"/>
                  <a:pt x="61777" y="160568"/>
                </a:cubicBezTo>
                <a:cubicBezTo>
                  <a:pt x="63484" y="149280"/>
                  <a:pt x="58944" y="132952"/>
                  <a:pt x="67670" y="124414"/>
                </a:cubicBezTo>
                <a:lnTo>
                  <a:pt x="67670" y="124414"/>
                </a:lnTo>
                <a:cubicBezTo>
                  <a:pt x="66254" y="142636"/>
                  <a:pt x="73543" y="165941"/>
                  <a:pt x="66233" y="181144"/>
                </a:cubicBezTo>
                <a:cubicBezTo>
                  <a:pt x="88455" y="149259"/>
                  <a:pt x="59632" y="124039"/>
                  <a:pt x="80687" y="107836"/>
                </a:cubicBezTo>
                <a:cubicBezTo>
                  <a:pt x="81304" y="107100"/>
                  <a:pt x="81659" y="106799"/>
                  <a:pt x="81833" y="106799"/>
                </a:cubicBezTo>
                <a:cubicBezTo>
                  <a:pt x="82510" y="106799"/>
                  <a:pt x="80436" y="111367"/>
                  <a:pt x="80353" y="112626"/>
                </a:cubicBezTo>
                <a:cubicBezTo>
                  <a:pt x="77521" y="120978"/>
                  <a:pt x="81041" y="128558"/>
                  <a:pt x="82519" y="136618"/>
                </a:cubicBezTo>
                <a:cubicBezTo>
                  <a:pt x="82801" y="137040"/>
                  <a:pt x="82815" y="140017"/>
                  <a:pt x="83025" y="140017"/>
                </a:cubicBezTo>
                <a:cubicBezTo>
                  <a:pt x="83046" y="140017"/>
                  <a:pt x="83069" y="139987"/>
                  <a:pt x="83094" y="139923"/>
                </a:cubicBezTo>
                <a:lnTo>
                  <a:pt x="83094" y="139923"/>
                </a:lnTo>
                <a:cubicBezTo>
                  <a:pt x="78818" y="154947"/>
                  <a:pt x="85125" y="168646"/>
                  <a:pt x="85643" y="183663"/>
                </a:cubicBezTo>
                <a:cubicBezTo>
                  <a:pt x="88559" y="169773"/>
                  <a:pt x="82332" y="155465"/>
                  <a:pt x="89579" y="141803"/>
                </a:cubicBezTo>
                <a:cubicBezTo>
                  <a:pt x="95640" y="126101"/>
                  <a:pt x="84289" y="109669"/>
                  <a:pt x="90829" y="97278"/>
                </a:cubicBezTo>
                <a:cubicBezTo>
                  <a:pt x="93837" y="94330"/>
                  <a:pt x="96504" y="90944"/>
                  <a:pt x="97196" y="90944"/>
                </a:cubicBezTo>
                <a:cubicBezTo>
                  <a:pt x="97702" y="90944"/>
                  <a:pt x="97153" y="92752"/>
                  <a:pt x="94911" y="97861"/>
                </a:cubicBezTo>
                <a:cubicBezTo>
                  <a:pt x="91849" y="108919"/>
                  <a:pt x="95452" y="118957"/>
                  <a:pt x="97514" y="129308"/>
                </a:cubicBezTo>
                <a:cubicBezTo>
                  <a:pt x="96181" y="140658"/>
                  <a:pt x="91099" y="151862"/>
                  <a:pt x="95431" y="162796"/>
                </a:cubicBezTo>
                <a:cubicBezTo>
                  <a:pt x="95431" y="163696"/>
                  <a:pt x="96314" y="167491"/>
                  <a:pt x="96680" y="167491"/>
                </a:cubicBezTo>
                <a:cubicBezTo>
                  <a:pt x="96814" y="167491"/>
                  <a:pt x="96878" y="166986"/>
                  <a:pt x="96806" y="165649"/>
                </a:cubicBezTo>
                <a:cubicBezTo>
                  <a:pt x="93432" y="139159"/>
                  <a:pt x="113237" y="133848"/>
                  <a:pt x="100784" y="100693"/>
                </a:cubicBezTo>
                <a:cubicBezTo>
                  <a:pt x="101304" y="95653"/>
                  <a:pt x="100200" y="89301"/>
                  <a:pt x="103283" y="85053"/>
                </a:cubicBezTo>
                <a:cubicBezTo>
                  <a:pt x="103893" y="84376"/>
                  <a:pt x="104276" y="84005"/>
                  <a:pt x="104488" y="84005"/>
                </a:cubicBezTo>
                <a:cubicBezTo>
                  <a:pt x="104740" y="84005"/>
                  <a:pt x="104751" y="84526"/>
                  <a:pt x="104615" y="85678"/>
                </a:cubicBezTo>
                <a:cubicBezTo>
                  <a:pt x="104366" y="92134"/>
                  <a:pt x="106365" y="98236"/>
                  <a:pt x="108239" y="104358"/>
                </a:cubicBezTo>
                <a:cubicBezTo>
                  <a:pt x="107781" y="117958"/>
                  <a:pt x="109218" y="132786"/>
                  <a:pt x="119173" y="142741"/>
                </a:cubicBezTo>
                <a:cubicBezTo>
                  <a:pt x="119630" y="143249"/>
                  <a:pt x="122512" y="145396"/>
                  <a:pt x="122900" y="145396"/>
                </a:cubicBezTo>
                <a:cubicBezTo>
                  <a:pt x="122989" y="145396"/>
                  <a:pt x="122946" y="145283"/>
                  <a:pt x="122713" y="145011"/>
                </a:cubicBezTo>
                <a:cubicBezTo>
                  <a:pt x="105844" y="126017"/>
                  <a:pt x="117777" y="107586"/>
                  <a:pt x="113529" y="88010"/>
                </a:cubicBezTo>
                <a:cubicBezTo>
                  <a:pt x="112821" y="85407"/>
                  <a:pt x="111842" y="81825"/>
                  <a:pt x="110488" y="80159"/>
                </a:cubicBezTo>
                <a:cubicBezTo>
                  <a:pt x="108801" y="77951"/>
                  <a:pt x="110905" y="77202"/>
                  <a:pt x="112175" y="75535"/>
                </a:cubicBezTo>
                <a:cubicBezTo>
                  <a:pt x="112958" y="75520"/>
                  <a:pt x="114435" y="73327"/>
                  <a:pt x="114855" y="73327"/>
                </a:cubicBezTo>
                <a:cubicBezTo>
                  <a:pt x="114994" y="73327"/>
                  <a:pt x="115017" y="73567"/>
                  <a:pt x="114862" y="74203"/>
                </a:cubicBezTo>
                <a:cubicBezTo>
                  <a:pt x="115778" y="85803"/>
                  <a:pt x="118340" y="96674"/>
                  <a:pt x="125191" y="106379"/>
                </a:cubicBezTo>
                <a:cubicBezTo>
                  <a:pt x="128794" y="109752"/>
                  <a:pt x="129961" y="114730"/>
                  <a:pt x="132251" y="118708"/>
                </a:cubicBezTo>
                <a:cubicBezTo>
                  <a:pt x="132558" y="119683"/>
                  <a:pt x="133069" y="125103"/>
                  <a:pt x="133851" y="125103"/>
                </a:cubicBezTo>
                <a:cubicBezTo>
                  <a:pt x="133971" y="125103"/>
                  <a:pt x="134097" y="124975"/>
                  <a:pt x="134230" y="124685"/>
                </a:cubicBezTo>
                <a:cubicBezTo>
                  <a:pt x="133688" y="121186"/>
                  <a:pt x="132855" y="117062"/>
                  <a:pt x="133168" y="113334"/>
                </a:cubicBezTo>
                <a:cubicBezTo>
                  <a:pt x="131585" y="99048"/>
                  <a:pt x="120943" y="88343"/>
                  <a:pt x="120360" y="73515"/>
                </a:cubicBezTo>
                <a:lnTo>
                  <a:pt x="120360" y="73515"/>
                </a:lnTo>
                <a:cubicBezTo>
                  <a:pt x="127310" y="78454"/>
                  <a:pt x="136007" y="84827"/>
                  <a:pt x="145453" y="84827"/>
                </a:cubicBezTo>
                <a:cubicBezTo>
                  <a:pt x="147160" y="84827"/>
                  <a:pt x="148891" y="84619"/>
                  <a:pt x="150641" y="84157"/>
                </a:cubicBezTo>
                <a:cubicBezTo>
                  <a:pt x="152837" y="83579"/>
                  <a:pt x="154944" y="82788"/>
                  <a:pt x="157242" y="82788"/>
                </a:cubicBezTo>
                <a:cubicBezTo>
                  <a:pt x="157429" y="82788"/>
                  <a:pt x="157616" y="82793"/>
                  <a:pt x="157805" y="82804"/>
                </a:cubicBezTo>
                <a:cubicBezTo>
                  <a:pt x="159033" y="81512"/>
                  <a:pt x="156222" y="80929"/>
                  <a:pt x="155785" y="79951"/>
                </a:cubicBezTo>
                <a:cubicBezTo>
                  <a:pt x="151265" y="75515"/>
                  <a:pt x="145996" y="71579"/>
                  <a:pt x="140124" y="69788"/>
                </a:cubicBezTo>
                <a:cubicBezTo>
                  <a:pt x="136812" y="66622"/>
                  <a:pt x="115528" y="69392"/>
                  <a:pt x="124837" y="63706"/>
                </a:cubicBezTo>
                <a:cubicBezTo>
                  <a:pt x="127524" y="61416"/>
                  <a:pt x="130044" y="58354"/>
                  <a:pt x="133022" y="56376"/>
                </a:cubicBezTo>
                <a:cubicBezTo>
                  <a:pt x="136960" y="62070"/>
                  <a:pt x="142785" y="64985"/>
                  <a:pt x="148765" y="64985"/>
                </a:cubicBezTo>
                <a:cubicBezTo>
                  <a:pt x="152145" y="64985"/>
                  <a:pt x="155575" y="64053"/>
                  <a:pt x="158742" y="62165"/>
                </a:cubicBezTo>
                <a:cubicBezTo>
                  <a:pt x="153202" y="58687"/>
                  <a:pt x="145996" y="56792"/>
                  <a:pt x="139707" y="54626"/>
                </a:cubicBezTo>
                <a:cubicBezTo>
                  <a:pt x="139308" y="54420"/>
                  <a:pt x="138763" y="54360"/>
                  <a:pt x="138194" y="54360"/>
                </a:cubicBezTo>
                <a:cubicBezTo>
                  <a:pt x="137407" y="54360"/>
                  <a:pt x="136576" y="54475"/>
                  <a:pt x="136031" y="54475"/>
                </a:cubicBezTo>
                <a:cubicBezTo>
                  <a:pt x="135181" y="54475"/>
                  <a:pt x="135022" y="54196"/>
                  <a:pt x="136791" y="52773"/>
                </a:cubicBezTo>
                <a:cubicBezTo>
                  <a:pt x="146977" y="44254"/>
                  <a:pt x="158343" y="34921"/>
                  <a:pt x="172334" y="34921"/>
                </a:cubicBezTo>
                <a:cubicBezTo>
                  <a:pt x="172503" y="34921"/>
                  <a:pt x="172672" y="34922"/>
                  <a:pt x="172841" y="34925"/>
                </a:cubicBezTo>
                <a:cubicBezTo>
                  <a:pt x="174424" y="33530"/>
                  <a:pt x="173820" y="28677"/>
                  <a:pt x="173362" y="27011"/>
                </a:cubicBezTo>
                <a:lnTo>
                  <a:pt x="173362" y="27011"/>
                </a:lnTo>
                <a:cubicBezTo>
                  <a:pt x="172612" y="27282"/>
                  <a:pt x="171591" y="27698"/>
                  <a:pt x="170904" y="27907"/>
                </a:cubicBezTo>
                <a:cubicBezTo>
                  <a:pt x="170867" y="27913"/>
                  <a:pt x="170831" y="27916"/>
                  <a:pt x="170796" y="27916"/>
                </a:cubicBezTo>
                <a:cubicBezTo>
                  <a:pt x="170574" y="27916"/>
                  <a:pt x="170390" y="27800"/>
                  <a:pt x="170204" y="27800"/>
                </a:cubicBezTo>
                <a:cubicBezTo>
                  <a:pt x="170056" y="27800"/>
                  <a:pt x="169907" y="27873"/>
                  <a:pt x="169738" y="28136"/>
                </a:cubicBezTo>
                <a:cubicBezTo>
                  <a:pt x="157534" y="29094"/>
                  <a:pt x="150766" y="36529"/>
                  <a:pt x="141477" y="43859"/>
                </a:cubicBezTo>
                <a:cubicBezTo>
                  <a:pt x="141470" y="43727"/>
                  <a:pt x="141431" y="43672"/>
                  <a:pt x="141372" y="43672"/>
                </a:cubicBezTo>
                <a:cubicBezTo>
                  <a:pt x="141101" y="43672"/>
                  <a:pt x="140393" y="44793"/>
                  <a:pt x="140103" y="44963"/>
                </a:cubicBezTo>
                <a:cubicBezTo>
                  <a:pt x="139811" y="45005"/>
                  <a:pt x="138582" y="45859"/>
                  <a:pt x="139145" y="45921"/>
                </a:cubicBezTo>
                <a:cubicBezTo>
                  <a:pt x="139136" y="45921"/>
                  <a:pt x="139126" y="45921"/>
                  <a:pt x="139117" y="45921"/>
                </a:cubicBezTo>
                <a:cubicBezTo>
                  <a:pt x="136846" y="45921"/>
                  <a:pt x="134171" y="50773"/>
                  <a:pt x="132736" y="50773"/>
                </a:cubicBezTo>
                <a:cubicBezTo>
                  <a:pt x="132661" y="50773"/>
                  <a:pt x="132590" y="50760"/>
                  <a:pt x="132522" y="50732"/>
                </a:cubicBezTo>
                <a:cubicBezTo>
                  <a:pt x="135438" y="34363"/>
                  <a:pt x="136875" y="13599"/>
                  <a:pt x="124942" y="0"/>
                </a:cubicBezTo>
                <a:close/>
              </a:path>
            </a:pathLst>
          </a:custGeom>
          <a:solidFill>
            <a:srgbClr val="9F3938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57;p6"/>
          <p:cNvGrpSpPr/>
          <p:nvPr/>
        </p:nvGrpSpPr>
        <p:grpSpPr>
          <a:xfrm>
            <a:off x="253928" y="300775"/>
            <a:ext cx="685371" cy="1036104"/>
            <a:chOff x="1063205" y="528045"/>
            <a:chExt cx="299563" cy="452863"/>
          </a:xfrm>
        </p:grpSpPr>
        <p:sp>
          <p:nvSpPr>
            <p:cNvPr id="58" name="Google Shape;58;p6"/>
            <p:cNvSpPr/>
            <p:nvPr/>
          </p:nvSpPr>
          <p:spPr>
            <a:xfrm>
              <a:off x="1295000" y="528045"/>
              <a:ext cx="67769" cy="77421"/>
            </a:xfrm>
            <a:custGeom>
              <a:avLst/>
              <a:gdLst/>
              <a:ahLst/>
              <a:cxnLst/>
              <a:rect l="l" t="t" r="r" b="b"/>
              <a:pathLst>
                <a:path w="3451" h="3942" extrusionOk="0">
                  <a:moveTo>
                    <a:pt x="1763" y="0"/>
                  </a:moveTo>
                  <a:cubicBezTo>
                    <a:pt x="1715" y="21"/>
                    <a:pt x="1708" y="41"/>
                    <a:pt x="1674" y="384"/>
                  </a:cubicBezTo>
                  <a:cubicBezTo>
                    <a:pt x="1606" y="988"/>
                    <a:pt x="1448" y="1344"/>
                    <a:pt x="1201" y="1475"/>
                  </a:cubicBezTo>
                  <a:cubicBezTo>
                    <a:pt x="1071" y="1543"/>
                    <a:pt x="769" y="1591"/>
                    <a:pt x="426" y="1598"/>
                  </a:cubicBezTo>
                  <a:cubicBezTo>
                    <a:pt x="303" y="1598"/>
                    <a:pt x="179" y="1612"/>
                    <a:pt x="63" y="1639"/>
                  </a:cubicBezTo>
                  <a:cubicBezTo>
                    <a:pt x="1" y="1694"/>
                    <a:pt x="117" y="1749"/>
                    <a:pt x="412" y="1797"/>
                  </a:cubicBezTo>
                  <a:cubicBezTo>
                    <a:pt x="735" y="1852"/>
                    <a:pt x="954" y="1920"/>
                    <a:pt x="1064" y="2009"/>
                  </a:cubicBezTo>
                  <a:cubicBezTo>
                    <a:pt x="1235" y="2140"/>
                    <a:pt x="1372" y="2599"/>
                    <a:pt x="1441" y="3271"/>
                  </a:cubicBezTo>
                  <a:cubicBezTo>
                    <a:pt x="1482" y="3744"/>
                    <a:pt x="1510" y="3868"/>
                    <a:pt x="1558" y="3909"/>
                  </a:cubicBezTo>
                  <a:cubicBezTo>
                    <a:pt x="1588" y="3931"/>
                    <a:pt x="1635" y="3941"/>
                    <a:pt x="1679" y="3941"/>
                  </a:cubicBezTo>
                  <a:cubicBezTo>
                    <a:pt x="1732" y="3941"/>
                    <a:pt x="1783" y="3925"/>
                    <a:pt x="1798" y="3895"/>
                  </a:cubicBezTo>
                  <a:cubicBezTo>
                    <a:pt x="1818" y="3820"/>
                    <a:pt x="1832" y="3738"/>
                    <a:pt x="1839" y="3655"/>
                  </a:cubicBezTo>
                  <a:cubicBezTo>
                    <a:pt x="1900" y="2983"/>
                    <a:pt x="2079" y="2469"/>
                    <a:pt x="2326" y="2243"/>
                  </a:cubicBezTo>
                  <a:cubicBezTo>
                    <a:pt x="2511" y="2071"/>
                    <a:pt x="2984" y="1872"/>
                    <a:pt x="3217" y="1872"/>
                  </a:cubicBezTo>
                  <a:cubicBezTo>
                    <a:pt x="3320" y="1872"/>
                    <a:pt x="3450" y="1804"/>
                    <a:pt x="3450" y="1742"/>
                  </a:cubicBezTo>
                  <a:cubicBezTo>
                    <a:pt x="3450" y="1687"/>
                    <a:pt x="3395" y="1653"/>
                    <a:pt x="3258" y="1632"/>
                  </a:cubicBezTo>
                  <a:cubicBezTo>
                    <a:pt x="3018" y="1591"/>
                    <a:pt x="2778" y="1536"/>
                    <a:pt x="2545" y="1475"/>
                  </a:cubicBezTo>
                  <a:cubicBezTo>
                    <a:pt x="2284" y="1385"/>
                    <a:pt x="2202" y="1228"/>
                    <a:pt x="2086" y="556"/>
                  </a:cubicBezTo>
                  <a:cubicBezTo>
                    <a:pt x="2044" y="316"/>
                    <a:pt x="1996" y="103"/>
                    <a:pt x="1990" y="89"/>
                  </a:cubicBezTo>
                  <a:cubicBezTo>
                    <a:pt x="1928" y="34"/>
                    <a:pt x="1846" y="0"/>
                    <a:pt x="1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1063205" y="882357"/>
              <a:ext cx="86250" cy="98550"/>
            </a:xfrm>
            <a:custGeom>
              <a:avLst/>
              <a:gdLst/>
              <a:ahLst/>
              <a:cxnLst/>
              <a:rect l="l" t="t" r="r" b="b"/>
              <a:pathLst>
                <a:path w="3450" h="3942" extrusionOk="0">
                  <a:moveTo>
                    <a:pt x="1756" y="1"/>
                  </a:moveTo>
                  <a:cubicBezTo>
                    <a:pt x="1708" y="21"/>
                    <a:pt x="1701" y="42"/>
                    <a:pt x="1667" y="385"/>
                  </a:cubicBezTo>
                  <a:cubicBezTo>
                    <a:pt x="1598" y="988"/>
                    <a:pt x="1440" y="1345"/>
                    <a:pt x="1193" y="1475"/>
                  </a:cubicBezTo>
                  <a:cubicBezTo>
                    <a:pt x="1063" y="1544"/>
                    <a:pt x="761" y="1592"/>
                    <a:pt x="418" y="1598"/>
                  </a:cubicBezTo>
                  <a:cubicBezTo>
                    <a:pt x="295" y="1598"/>
                    <a:pt x="178" y="1612"/>
                    <a:pt x="55" y="1640"/>
                  </a:cubicBezTo>
                  <a:cubicBezTo>
                    <a:pt x="0" y="1701"/>
                    <a:pt x="110" y="1749"/>
                    <a:pt x="405" y="1797"/>
                  </a:cubicBezTo>
                  <a:cubicBezTo>
                    <a:pt x="727" y="1852"/>
                    <a:pt x="946" y="1921"/>
                    <a:pt x="1056" y="2010"/>
                  </a:cubicBezTo>
                  <a:cubicBezTo>
                    <a:pt x="1228" y="2147"/>
                    <a:pt x="1365" y="2600"/>
                    <a:pt x="1433" y="3272"/>
                  </a:cubicBezTo>
                  <a:cubicBezTo>
                    <a:pt x="1481" y="3745"/>
                    <a:pt x="1502" y="3868"/>
                    <a:pt x="1550" y="3909"/>
                  </a:cubicBezTo>
                  <a:cubicBezTo>
                    <a:pt x="1581" y="3931"/>
                    <a:pt x="1627" y="3942"/>
                    <a:pt x="1671" y="3942"/>
                  </a:cubicBezTo>
                  <a:cubicBezTo>
                    <a:pt x="1725" y="3942"/>
                    <a:pt x="1775" y="3926"/>
                    <a:pt x="1790" y="3896"/>
                  </a:cubicBezTo>
                  <a:cubicBezTo>
                    <a:pt x="1811" y="3820"/>
                    <a:pt x="1824" y="3738"/>
                    <a:pt x="1831" y="3656"/>
                  </a:cubicBezTo>
                  <a:cubicBezTo>
                    <a:pt x="1893" y="2984"/>
                    <a:pt x="2071" y="2469"/>
                    <a:pt x="2318" y="2243"/>
                  </a:cubicBezTo>
                  <a:cubicBezTo>
                    <a:pt x="2510" y="2072"/>
                    <a:pt x="2976" y="1873"/>
                    <a:pt x="3209" y="1873"/>
                  </a:cubicBezTo>
                  <a:cubicBezTo>
                    <a:pt x="3312" y="1873"/>
                    <a:pt x="3450" y="1804"/>
                    <a:pt x="3450" y="1742"/>
                  </a:cubicBezTo>
                  <a:cubicBezTo>
                    <a:pt x="3450" y="1688"/>
                    <a:pt x="3388" y="1653"/>
                    <a:pt x="3251" y="1633"/>
                  </a:cubicBezTo>
                  <a:cubicBezTo>
                    <a:pt x="3011" y="1592"/>
                    <a:pt x="2771" y="1537"/>
                    <a:pt x="2537" y="1475"/>
                  </a:cubicBezTo>
                  <a:cubicBezTo>
                    <a:pt x="2277" y="1386"/>
                    <a:pt x="2195" y="1228"/>
                    <a:pt x="2078" y="556"/>
                  </a:cubicBezTo>
                  <a:cubicBezTo>
                    <a:pt x="2037" y="316"/>
                    <a:pt x="1996" y="103"/>
                    <a:pt x="1982" y="90"/>
                  </a:cubicBezTo>
                  <a:cubicBezTo>
                    <a:pt x="1920" y="35"/>
                    <a:pt x="1838" y="1"/>
                    <a:pt x="1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60;p6"/>
          <p:cNvGrpSpPr/>
          <p:nvPr/>
        </p:nvGrpSpPr>
        <p:grpSpPr>
          <a:xfrm flipH="1">
            <a:off x="-207" y="14"/>
            <a:ext cx="560880" cy="1017734"/>
            <a:chOff x="6137550" y="1080425"/>
            <a:chExt cx="337250" cy="611950"/>
          </a:xfrm>
        </p:grpSpPr>
        <p:sp>
          <p:nvSpPr>
            <p:cNvPr id="61" name="Google Shape;61;p6"/>
            <p:cNvSpPr/>
            <p:nvPr/>
          </p:nvSpPr>
          <p:spPr>
            <a:xfrm>
              <a:off x="6165675" y="1080425"/>
              <a:ext cx="21625" cy="31050"/>
            </a:xfrm>
            <a:custGeom>
              <a:avLst/>
              <a:gdLst/>
              <a:ahLst/>
              <a:cxnLst/>
              <a:rect l="l" t="t" r="r" b="b"/>
              <a:pathLst>
                <a:path w="865" h="1242" extrusionOk="0">
                  <a:moveTo>
                    <a:pt x="705" y="1"/>
                  </a:moveTo>
                  <a:cubicBezTo>
                    <a:pt x="649" y="1"/>
                    <a:pt x="592" y="18"/>
                    <a:pt x="549" y="51"/>
                  </a:cubicBezTo>
                  <a:cubicBezTo>
                    <a:pt x="521" y="79"/>
                    <a:pt x="494" y="106"/>
                    <a:pt x="473" y="141"/>
                  </a:cubicBezTo>
                  <a:cubicBezTo>
                    <a:pt x="309" y="435"/>
                    <a:pt x="158" y="730"/>
                    <a:pt x="28" y="1018"/>
                  </a:cubicBezTo>
                  <a:lnTo>
                    <a:pt x="28" y="1025"/>
                  </a:lnTo>
                  <a:cubicBezTo>
                    <a:pt x="0" y="1066"/>
                    <a:pt x="0" y="1121"/>
                    <a:pt x="21" y="1169"/>
                  </a:cubicBezTo>
                  <a:cubicBezTo>
                    <a:pt x="34" y="1203"/>
                    <a:pt x="69" y="1231"/>
                    <a:pt x="110" y="1238"/>
                  </a:cubicBezTo>
                  <a:cubicBezTo>
                    <a:pt x="126" y="1240"/>
                    <a:pt x="141" y="1242"/>
                    <a:pt x="157" y="1242"/>
                  </a:cubicBezTo>
                  <a:cubicBezTo>
                    <a:pt x="262" y="1242"/>
                    <a:pt x="357" y="1183"/>
                    <a:pt x="405" y="1087"/>
                  </a:cubicBezTo>
                  <a:cubicBezTo>
                    <a:pt x="535" y="799"/>
                    <a:pt x="679" y="518"/>
                    <a:pt x="830" y="243"/>
                  </a:cubicBezTo>
                  <a:cubicBezTo>
                    <a:pt x="857" y="195"/>
                    <a:pt x="864" y="141"/>
                    <a:pt x="850" y="93"/>
                  </a:cubicBezTo>
                  <a:cubicBezTo>
                    <a:pt x="837" y="51"/>
                    <a:pt x="809" y="24"/>
                    <a:pt x="775" y="10"/>
                  </a:cubicBezTo>
                  <a:cubicBezTo>
                    <a:pt x="752" y="4"/>
                    <a:pt x="728" y="1"/>
                    <a:pt x="7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6143900" y="1146675"/>
              <a:ext cx="16125" cy="32250"/>
            </a:xfrm>
            <a:custGeom>
              <a:avLst/>
              <a:gdLst/>
              <a:ahLst/>
              <a:cxnLst/>
              <a:rect l="l" t="t" r="r" b="b"/>
              <a:pathLst>
                <a:path w="645" h="1290" extrusionOk="0">
                  <a:moveTo>
                    <a:pt x="486" y="0"/>
                  </a:moveTo>
                  <a:cubicBezTo>
                    <a:pt x="369" y="0"/>
                    <a:pt x="266" y="80"/>
                    <a:pt x="226" y="192"/>
                  </a:cubicBezTo>
                  <a:cubicBezTo>
                    <a:pt x="144" y="494"/>
                    <a:pt x="69" y="803"/>
                    <a:pt x="7" y="1111"/>
                  </a:cubicBezTo>
                  <a:cubicBezTo>
                    <a:pt x="0" y="1153"/>
                    <a:pt x="7" y="1201"/>
                    <a:pt x="34" y="1235"/>
                  </a:cubicBezTo>
                  <a:cubicBezTo>
                    <a:pt x="62" y="1269"/>
                    <a:pt x="103" y="1290"/>
                    <a:pt x="151" y="1290"/>
                  </a:cubicBezTo>
                  <a:cubicBezTo>
                    <a:pt x="226" y="1290"/>
                    <a:pt x="302" y="1255"/>
                    <a:pt x="357" y="1201"/>
                  </a:cubicBezTo>
                  <a:cubicBezTo>
                    <a:pt x="384" y="1166"/>
                    <a:pt x="405" y="1132"/>
                    <a:pt x="412" y="1091"/>
                  </a:cubicBezTo>
                  <a:cubicBezTo>
                    <a:pt x="473" y="789"/>
                    <a:pt x="549" y="487"/>
                    <a:pt x="624" y="192"/>
                  </a:cubicBezTo>
                  <a:cubicBezTo>
                    <a:pt x="645" y="151"/>
                    <a:pt x="638" y="103"/>
                    <a:pt x="610" y="62"/>
                  </a:cubicBezTo>
                  <a:cubicBezTo>
                    <a:pt x="583" y="28"/>
                    <a:pt x="542" y="7"/>
                    <a:pt x="501" y="0"/>
                  </a:cubicBezTo>
                  <a:cubicBezTo>
                    <a:pt x="496" y="0"/>
                    <a:pt x="491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6137550" y="1215025"/>
              <a:ext cx="11000" cy="32175"/>
            </a:xfrm>
            <a:custGeom>
              <a:avLst/>
              <a:gdLst/>
              <a:ahLst/>
              <a:cxnLst/>
              <a:rect l="l" t="t" r="r" b="b"/>
              <a:pathLst>
                <a:path w="440" h="1287" extrusionOk="0">
                  <a:moveTo>
                    <a:pt x="286" y="1"/>
                  </a:moveTo>
                  <a:cubicBezTo>
                    <a:pt x="278" y="1"/>
                    <a:pt x="269" y="1"/>
                    <a:pt x="261" y="3"/>
                  </a:cubicBezTo>
                  <a:cubicBezTo>
                    <a:pt x="213" y="3"/>
                    <a:pt x="172" y="23"/>
                    <a:pt x="131" y="51"/>
                  </a:cubicBezTo>
                  <a:cubicBezTo>
                    <a:pt x="76" y="92"/>
                    <a:pt x="35" y="153"/>
                    <a:pt x="28" y="222"/>
                  </a:cubicBezTo>
                  <a:cubicBezTo>
                    <a:pt x="7" y="524"/>
                    <a:pt x="0" y="832"/>
                    <a:pt x="0" y="1141"/>
                  </a:cubicBezTo>
                  <a:lnTo>
                    <a:pt x="0" y="1148"/>
                  </a:lnTo>
                  <a:cubicBezTo>
                    <a:pt x="0" y="1175"/>
                    <a:pt x="7" y="1203"/>
                    <a:pt x="21" y="1230"/>
                  </a:cubicBezTo>
                  <a:cubicBezTo>
                    <a:pt x="28" y="1237"/>
                    <a:pt x="35" y="1244"/>
                    <a:pt x="42" y="1251"/>
                  </a:cubicBezTo>
                  <a:cubicBezTo>
                    <a:pt x="76" y="1273"/>
                    <a:pt x="119" y="1287"/>
                    <a:pt x="160" y="1287"/>
                  </a:cubicBezTo>
                  <a:cubicBezTo>
                    <a:pt x="169" y="1287"/>
                    <a:pt x="177" y="1286"/>
                    <a:pt x="186" y="1285"/>
                  </a:cubicBezTo>
                  <a:cubicBezTo>
                    <a:pt x="247" y="1271"/>
                    <a:pt x="309" y="1237"/>
                    <a:pt x="350" y="1189"/>
                  </a:cubicBezTo>
                  <a:cubicBezTo>
                    <a:pt x="391" y="1148"/>
                    <a:pt x="412" y="1100"/>
                    <a:pt x="412" y="1045"/>
                  </a:cubicBezTo>
                  <a:cubicBezTo>
                    <a:pt x="412" y="743"/>
                    <a:pt x="419" y="448"/>
                    <a:pt x="439" y="153"/>
                  </a:cubicBezTo>
                  <a:cubicBezTo>
                    <a:pt x="439" y="112"/>
                    <a:pt x="426" y="71"/>
                    <a:pt x="398" y="37"/>
                  </a:cubicBezTo>
                  <a:cubicBezTo>
                    <a:pt x="370" y="14"/>
                    <a:pt x="327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6139950" y="1282125"/>
              <a:ext cx="13750" cy="31500"/>
            </a:xfrm>
            <a:custGeom>
              <a:avLst/>
              <a:gdLst/>
              <a:ahLst/>
              <a:cxnLst/>
              <a:rect l="l" t="t" r="r" b="b"/>
              <a:pathLst>
                <a:path w="550" h="1260" extrusionOk="0">
                  <a:moveTo>
                    <a:pt x="258" y="0"/>
                  </a:moveTo>
                  <a:cubicBezTo>
                    <a:pt x="241" y="0"/>
                    <a:pt x="224" y="2"/>
                    <a:pt x="206" y="7"/>
                  </a:cubicBezTo>
                  <a:cubicBezTo>
                    <a:pt x="172" y="21"/>
                    <a:pt x="138" y="34"/>
                    <a:pt x="110" y="55"/>
                  </a:cubicBezTo>
                  <a:cubicBezTo>
                    <a:pt x="42" y="103"/>
                    <a:pt x="0" y="178"/>
                    <a:pt x="7" y="261"/>
                  </a:cubicBezTo>
                  <a:cubicBezTo>
                    <a:pt x="42" y="549"/>
                    <a:pt x="83" y="843"/>
                    <a:pt x="131" y="1145"/>
                  </a:cubicBezTo>
                  <a:cubicBezTo>
                    <a:pt x="138" y="1166"/>
                    <a:pt x="144" y="1186"/>
                    <a:pt x="158" y="1200"/>
                  </a:cubicBezTo>
                  <a:cubicBezTo>
                    <a:pt x="165" y="1214"/>
                    <a:pt x="179" y="1227"/>
                    <a:pt x="192" y="1234"/>
                  </a:cubicBezTo>
                  <a:cubicBezTo>
                    <a:pt x="222" y="1251"/>
                    <a:pt x="256" y="1260"/>
                    <a:pt x="289" y="1260"/>
                  </a:cubicBezTo>
                  <a:cubicBezTo>
                    <a:pt x="310" y="1260"/>
                    <a:pt x="331" y="1256"/>
                    <a:pt x="350" y="1248"/>
                  </a:cubicBezTo>
                  <a:cubicBezTo>
                    <a:pt x="405" y="1234"/>
                    <a:pt x="446" y="1207"/>
                    <a:pt x="480" y="1166"/>
                  </a:cubicBezTo>
                  <a:cubicBezTo>
                    <a:pt x="528" y="1118"/>
                    <a:pt x="549" y="1056"/>
                    <a:pt x="542" y="994"/>
                  </a:cubicBezTo>
                  <a:cubicBezTo>
                    <a:pt x="494" y="720"/>
                    <a:pt x="453" y="425"/>
                    <a:pt x="419" y="123"/>
                  </a:cubicBezTo>
                  <a:cubicBezTo>
                    <a:pt x="412" y="89"/>
                    <a:pt x="391" y="55"/>
                    <a:pt x="364" y="34"/>
                  </a:cubicBezTo>
                  <a:cubicBezTo>
                    <a:pt x="331" y="11"/>
                    <a:pt x="295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6152125" y="1346925"/>
              <a:ext cx="17000" cy="30525"/>
            </a:xfrm>
            <a:custGeom>
              <a:avLst/>
              <a:gdLst/>
              <a:ahLst/>
              <a:cxnLst/>
              <a:rect l="l" t="t" r="r" b="b"/>
              <a:pathLst>
                <a:path w="680" h="1221" extrusionOk="0">
                  <a:moveTo>
                    <a:pt x="271" y="0"/>
                  </a:moveTo>
                  <a:cubicBezTo>
                    <a:pt x="242" y="0"/>
                    <a:pt x="213" y="7"/>
                    <a:pt x="185" y="21"/>
                  </a:cubicBezTo>
                  <a:cubicBezTo>
                    <a:pt x="158" y="28"/>
                    <a:pt x="137" y="41"/>
                    <a:pt x="117" y="55"/>
                  </a:cubicBezTo>
                  <a:cubicBezTo>
                    <a:pt x="41" y="103"/>
                    <a:pt x="0" y="192"/>
                    <a:pt x="14" y="281"/>
                  </a:cubicBezTo>
                  <a:cubicBezTo>
                    <a:pt x="89" y="549"/>
                    <a:pt x="172" y="837"/>
                    <a:pt x="261" y="1125"/>
                  </a:cubicBezTo>
                  <a:lnTo>
                    <a:pt x="261" y="1132"/>
                  </a:lnTo>
                  <a:cubicBezTo>
                    <a:pt x="268" y="1138"/>
                    <a:pt x="275" y="1152"/>
                    <a:pt x="288" y="1159"/>
                  </a:cubicBezTo>
                  <a:cubicBezTo>
                    <a:pt x="295" y="1180"/>
                    <a:pt x="316" y="1193"/>
                    <a:pt x="336" y="1200"/>
                  </a:cubicBezTo>
                  <a:cubicBezTo>
                    <a:pt x="364" y="1214"/>
                    <a:pt x="393" y="1221"/>
                    <a:pt x="422" y="1221"/>
                  </a:cubicBezTo>
                  <a:cubicBezTo>
                    <a:pt x="451" y="1221"/>
                    <a:pt x="480" y="1214"/>
                    <a:pt x="508" y="1200"/>
                  </a:cubicBezTo>
                  <a:cubicBezTo>
                    <a:pt x="549" y="1186"/>
                    <a:pt x="583" y="1159"/>
                    <a:pt x="611" y="1125"/>
                  </a:cubicBezTo>
                  <a:cubicBezTo>
                    <a:pt x="659" y="1077"/>
                    <a:pt x="679" y="1001"/>
                    <a:pt x="666" y="933"/>
                  </a:cubicBezTo>
                  <a:cubicBezTo>
                    <a:pt x="583" y="665"/>
                    <a:pt x="494" y="384"/>
                    <a:pt x="426" y="103"/>
                  </a:cubicBezTo>
                  <a:cubicBezTo>
                    <a:pt x="412" y="69"/>
                    <a:pt x="391" y="34"/>
                    <a:pt x="357" y="21"/>
                  </a:cubicBezTo>
                  <a:cubicBezTo>
                    <a:pt x="329" y="7"/>
                    <a:pt x="300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6173200" y="1408500"/>
              <a:ext cx="19750" cy="29300"/>
            </a:xfrm>
            <a:custGeom>
              <a:avLst/>
              <a:gdLst/>
              <a:ahLst/>
              <a:cxnLst/>
              <a:rect l="l" t="t" r="r" b="b"/>
              <a:pathLst>
                <a:path w="790" h="1172" extrusionOk="0">
                  <a:moveTo>
                    <a:pt x="271" y="1"/>
                  </a:moveTo>
                  <a:cubicBezTo>
                    <a:pt x="234" y="1"/>
                    <a:pt x="199" y="10"/>
                    <a:pt x="165" y="26"/>
                  </a:cubicBezTo>
                  <a:cubicBezTo>
                    <a:pt x="152" y="33"/>
                    <a:pt x="138" y="47"/>
                    <a:pt x="124" y="54"/>
                  </a:cubicBezTo>
                  <a:cubicBezTo>
                    <a:pt x="42" y="109"/>
                    <a:pt x="1" y="205"/>
                    <a:pt x="28" y="301"/>
                  </a:cubicBezTo>
                  <a:cubicBezTo>
                    <a:pt x="145" y="575"/>
                    <a:pt x="261" y="842"/>
                    <a:pt x="378" y="1096"/>
                  </a:cubicBezTo>
                  <a:cubicBezTo>
                    <a:pt x="392" y="1124"/>
                    <a:pt x="419" y="1151"/>
                    <a:pt x="453" y="1165"/>
                  </a:cubicBezTo>
                  <a:cubicBezTo>
                    <a:pt x="474" y="1169"/>
                    <a:pt x="495" y="1172"/>
                    <a:pt x="515" y="1172"/>
                  </a:cubicBezTo>
                  <a:cubicBezTo>
                    <a:pt x="556" y="1172"/>
                    <a:pt x="595" y="1163"/>
                    <a:pt x="632" y="1144"/>
                  </a:cubicBezTo>
                  <a:cubicBezTo>
                    <a:pt x="666" y="1124"/>
                    <a:pt x="693" y="1103"/>
                    <a:pt x="721" y="1076"/>
                  </a:cubicBezTo>
                  <a:cubicBezTo>
                    <a:pt x="776" y="1021"/>
                    <a:pt x="789" y="945"/>
                    <a:pt x="762" y="870"/>
                  </a:cubicBezTo>
                  <a:cubicBezTo>
                    <a:pt x="645" y="616"/>
                    <a:pt x="529" y="349"/>
                    <a:pt x="419" y="88"/>
                  </a:cubicBezTo>
                  <a:cubicBezTo>
                    <a:pt x="405" y="54"/>
                    <a:pt x="378" y="26"/>
                    <a:pt x="344" y="13"/>
                  </a:cubicBezTo>
                  <a:cubicBezTo>
                    <a:pt x="319" y="5"/>
                    <a:pt x="295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6201500" y="1466450"/>
              <a:ext cx="22300" cy="27875"/>
            </a:xfrm>
            <a:custGeom>
              <a:avLst/>
              <a:gdLst/>
              <a:ahLst/>
              <a:cxnLst/>
              <a:rect l="l" t="t" r="r" b="b"/>
              <a:pathLst>
                <a:path w="892" h="1115" extrusionOk="0">
                  <a:moveTo>
                    <a:pt x="281" y="0"/>
                  </a:moveTo>
                  <a:cubicBezTo>
                    <a:pt x="233" y="0"/>
                    <a:pt x="185" y="15"/>
                    <a:pt x="144" y="40"/>
                  </a:cubicBezTo>
                  <a:lnTo>
                    <a:pt x="124" y="54"/>
                  </a:lnTo>
                  <a:cubicBezTo>
                    <a:pt x="35" y="109"/>
                    <a:pt x="0" y="218"/>
                    <a:pt x="41" y="314"/>
                  </a:cubicBezTo>
                  <a:cubicBezTo>
                    <a:pt x="185" y="568"/>
                    <a:pt x="336" y="815"/>
                    <a:pt x="480" y="1055"/>
                  </a:cubicBezTo>
                  <a:cubicBezTo>
                    <a:pt x="501" y="1082"/>
                    <a:pt x="535" y="1110"/>
                    <a:pt x="576" y="1110"/>
                  </a:cubicBezTo>
                  <a:cubicBezTo>
                    <a:pt x="592" y="1113"/>
                    <a:pt x="608" y="1115"/>
                    <a:pt x="624" y="1115"/>
                  </a:cubicBezTo>
                  <a:cubicBezTo>
                    <a:pt x="672" y="1115"/>
                    <a:pt x="720" y="1100"/>
                    <a:pt x="762" y="1069"/>
                  </a:cubicBezTo>
                  <a:cubicBezTo>
                    <a:pt x="782" y="1055"/>
                    <a:pt x="796" y="1041"/>
                    <a:pt x="816" y="1021"/>
                  </a:cubicBezTo>
                  <a:cubicBezTo>
                    <a:pt x="871" y="966"/>
                    <a:pt x="892" y="877"/>
                    <a:pt x="851" y="801"/>
                  </a:cubicBezTo>
                  <a:cubicBezTo>
                    <a:pt x="700" y="561"/>
                    <a:pt x="556" y="314"/>
                    <a:pt x="412" y="67"/>
                  </a:cubicBezTo>
                  <a:cubicBezTo>
                    <a:pt x="398" y="40"/>
                    <a:pt x="364" y="13"/>
                    <a:pt x="329" y="6"/>
                  </a:cubicBezTo>
                  <a:cubicBezTo>
                    <a:pt x="314" y="2"/>
                    <a:pt x="297" y="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6237325" y="1519850"/>
              <a:ext cx="24550" cy="26275"/>
            </a:xfrm>
            <a:custGeom>
              <a:avLst/>
              <a:gdLst/>
              <a:ahLst/>
              <a:cxnLst/>
              <a:rect l="l" t="t" r="r" b="b"/>
              <a:pathLst>
                <a:path w="982" h="1051" extrusionOk="0">
                  <a:moveTo>
                    <a:pt x="269" y="1"/>
                  </a:moveTo>
                  <a:cubicBezTo>
                    <a:pt x="218" y="1"/>
                    <a:pt x="162" y="20"/>
                    <a:pt x="110" y="57"/>
                  </a:cubicBezTo>
                  <a:cubicBezTo>
                    <a:pt x="55" y="98"/>
                    <a:pt x="21" y="153"/>
                    <a:pt x="7" y="215"/>
                  </a:cubicBezTo>
                  <a:cubicBezTo>
                    <a:pt x="1" y="256"/>
                    <a:pt x="14" y="297"/>
                    <a:pt x="35" y="332"/>
                  </a:cubicBezTo>
                  <a:cubicBezTo>
                    <a:pt x="206" y="551"/>
                    <a:pt x="391" y="777"/>
                    <a:pt x="577" y="997"/>
                  </a:cubicBezTo>
                  <a:cubicBezTo>
                    <a:pt x="616" y="1033"/>
                    <a:pt x="665" y="1050"/>
                    <a:pt x="714" y="1050"/>
                  </a:cubicBezTo>
                  <a:cubicBezTo>
                    <a:pt x="767" y="1050"/>
                    <a:pt x="822" y="1029"/>
                    <a:pt x="865" y="990"/>
                  </a:cubicBezTo>
                  <a:cubicBezTo>
                    <a:pt x="878" y="976"/>
                    <a:pt x="892" y="969"/>
                    <a:pt x="899" y="956"/>
                  </a:cubicBezTo>
                  <a:cubicBezTo>
                    <a:pt x="967" y="894"/>
                    <a:pt x="981" y="791"/>
                    <a:pt x="926" y="716"/>
                  </a:cubicBezTo>
                  <a:cubicBezTo>
                    <a:pt x="748" y="503"/>
                    <a:pt x="570" y="284"/>
                    <a:pt x="391" y="57"/>
                  </a:cubicBezTo>
                  <a:cubicBezTo>
                    <a:pt x="364" y="20"/>
                    <a:pt x="319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6280175" y="1567875"/>
              <a:ext cx="26600" cy="24325"/>
            </a:xfrm>
            <a:custGeom>
              <a:avLst/>
              <a:gdLst/>
              <a:ahLst/>
              <a:cxnLst/>
              <a:rect l="l" t="t" r="r" b="b"/>
              <a:pathLst>
                <a:path w="1064" h="973" extrusionOk="0">
                  <a:moveTo>
                    <a:pt x="253" y="0"/>
                  </a:moveTo>
                  <a:cubicBezTo>
                    <a:pt x="202" y="0"/>
                    <a:pt x="151" y="19"/>
                    <a:pt x="111" y="56"/>
                  </a:cubicBezTo>
                  <a:cubicBezTo>
                    <a:pt x="104" y="63"/>
                    <a:pt x="90" y="70"/>
                    <a:pt x="83" y="77"/>
                  </a:cubicBezTo>
                  <a:cubicBezTo>
                    <a:pt x="35" y="118"/>
                    <a:pt x="8" y="180"/>
                    <a:pt x="8" y="242"/>
                  </a:cubicBezTo>
                  <a:cubicBezTo>
                    <a:pt x="1" y="269"/>
                    <a:pt x="15" y="303"/>
                    <a:pt x="28" y="324"/>
                  </a:cubicBezTo>
                  <a:cubicBezTo>
                    <a:pt x="35" y="331"/>
                    <a:pt x="42" y="338"/>
                    <a:pt x="42" y="344"/>
                  </a:cubicBezTo>
                  <a:cubicBezTo>
                    <a:pt x="255" y="543"/>
                    <a:pt x="460" y="742"/>
                    <a:pt x="680" y="934"/>
                  </a:cubicBezTo>
                  <a:cubicBezTo>
                    <a:pt x="716" y="959"/>
                    <a:pt x="759" y="972"/>
                    <a:pt x="801" y="972"/>
                  </a:cubicBezTo>
                  <a:cubicBezTo>
                    <a:pt x="862" y="972"/>
                    <a:pt x="923" y="946"/>
                    <a:pt x="968" y="893"/>
                  </a:cubicBezTo>
                  <a:lnTo>
                    <a:pt x="988" y="879"/>
                  </a:lnTo>
                  <a:cubicBezTo>
                    <a:pt x="1057" y="811"/>
                    <a:pt x="1064" y="701"/>
                    <a:pt x="1002" y="632"/>
                  </a:cubicBezTo>
                  <a:cubicBezTo>
                    <a:pt x="796" y="440"/>
                    <a:pt x="584" y="248"/>
                    <a:pt x="378" y="43"/>
                  </a:cubicBezTo>
                  <a:cubicBezTo>
                    <a:pt x="340" y="14"/>
                    <a:pt x="297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6329225" y="1609975"/>
              <a:ext cx="28300" cy="22100"/>
            </a:xfrm>
            <a:custGeom>
              <a:avLst/>
              <a:gdLst/>
              <a:ahLst/>
              <a:cxnLst/>
              <a:rect l="l" t="t" r="r" b="b"/>
              <a:pathLst>
                <a:path w="1132" h="884" extrusionOk="0">
                  <a:moveTo>
                    <a:pt x="255" y="0"/>
                  </a:moveTo>
                  <a:cubicBezTo>
                    <a:pt x="204" y="0"/>
                    <a:pt x="152" y="18"/>
                    <a:pt x="110" y="53"/>
                  </a:cubicBezTo>
                  <a:cubicBezTo>
                    <a:pt x="96" y="66"/>
                    <a:pt x="83" y="80"/>
                    <a:pt x="69" y="94"/>
                  </a:cubicBezTo>
                  <a:cubicBezTo>
                    <a:pt x="28" y="135"/>
                    <a:pt x="0" y="197"/>
                    <a:pt x="7" y="258"/>
                  </a:cubicBezTo>
                  <a:cubicBezTo>
                    <a:pt x="7" y="279"/>
                    <a:pt x="21" y="306"/>
                    <a:pt x="35" y="327"/>
                  </a:cubicBezTo>
                  <a:cubicBezTo>
                    <a:pt x="41" y="334"/>
                    <a:pt x="48" y="341"/>
                    <a:pt x="62" y="347"/>
                  </a:cubicBezTo>
                  <a:cubicBezTo>
                    <a:pt x="309" y="533"/>
                    <a:pt x="542" y="704"/>
                    <a:pt x="768" y="855"/>
                  </a:cubicBezTo>
                  <a:cubicBezTo>
                    <a:pt x="805" y="874"/>
                    <a:pt x="843" y="883"/>
                    <a:pt x="880" y="883"/>
                  </a:cubicBezTo>
                  <a:cubicBezTo>
                    <a:pt x="949" y="883"/>
                    <a:pt x="1014" y="853"/>
                    <a:pt x="1063" y="800"/>
                  </a:cubicBezTo>
                  <a:lnTo>
                    <a:pt x="1070" y="786"/>
                  </a:lnTo>
                  <a:cubicBezTo>
                    <a:pt x="1111" y="738"/>
                    <a:pt x="1132" y="683"/>
                    <a:pt x="1125" y="622"/>
                  </a:cubicBezTo>
                  <a:cubicBezTo>
                    <a:pt x="1118" y="587"/>
                    <a:pt x="1097" y="553"/>
                    <a:pt x="1070" y="533"/>
                  </a:cubicBezTo>
                  <a:cubicBezTo>
                    <a:pt x="823" y="361"/>
                    <a:pt x="597" y="203"/>
                    <a:pt x="391" y="46"/>
                  </a:cubicBezTo>
                  <a:lnTo>
                    <a:pt x="371" y="32"/>
                  </a:ln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6383900" y="1645725"/>
              <a:ext cx="30025" cy="19950"/>
            </a:xfrm>
            <a:custGeom>
              <a:avLst/>
              <a:gdLst/>
              <a:ahLst/>
              <a:cxnLst/>
              <a:rect l="l" t="t" r="r" b="b"/>
              <a:pathLst>
                <a:path w="1201" h="798" extrusionOk="0">
                  <a:moveTo>
                    <a:pt x="252" y="1"/>
                  </a:moveTo>
                  <a:cubicBezTo>
                    <a:pt x="202" y="1"/>
                    <a:pt x="152" y="18"/>
                    <a:pt x="111" y="56"/>
                  </a:cubicBezTo>
                  <a:cubicBezTo>
                    <a:pt x="83" y="70"/>
                    <a:pt x="63" y="90"/>
                    <a:pt x="49" y="118"/>
                  </a:cubicBezTo>
                  <a:cubicBezTo>
                    <a:pt x="15" y="159"/>
                    <a:pt x="1" y="220"/>
                    <a:pt x="8" y="275"/>
                  </a:cubicBezTo>
                  <a:cubicBezTo>
                    <a:pt x="15" y="289"/>
                    <a:pt x="21" y="310"/>
                    <a:pt x="35" y="323"/>
                  </a:cubicBezTo>
                  <a:cubicBezTo>
                    <a:pt x="42" y="337"/>
                    <a:pt x="56" y="351"/>
                    <a:pt x="76" y="364"/>
                  </a:cubicBezTo>
                  <a:cubicBezTo>
                    <a:pt x="330" y="508"/>
                    <a:pt x="597" y="652"/>
                    <a:pt x="858" y="783"/>
                  </a:cubicBezTo>
                  <a:cubicBezTo>
                    <a:pt x="885" y="792"/>
                    <a:pt x="914" y="797"/>
                    <a:pt x="943" y="797"/>
                  </a:cubicBezTo>
                  <a:cubicBezTo>
                    <a:pt x="1015" y="797"/>
                    <a:pt x="1088" y="766"/>
                    <a:pt x="1132" y="707"/>
                  </a:cubicBezTo>
                  <a:cubicBezTo>
                    <a:pt x="1139" y="694"/>
                    <a:pt x="1146" y="687"/>
                    <a:pt x="1153" y="680"/>
                  </a:cubicBezTo>
                  <a:cubicBezTo>
                    <a:pt x="1187" y="632"/>
                    <a:pt x="1201" y="577"/>
                    <a:pt x="1187" y="522"/>
                  </a:cubicBezTo>
                  <a:cubicBezTo>
                    <a:pt x="1180" y="481"/>
                    <a:pt x="1153" y="454"/>
                    <a:pt x="1119" y="433"/>
                  </a:cubicBezTo>
                  <a:cubicBezTo>
                    <a:pt x="844" y="296"/>
                    <a:pt x="591" y="152"/>
                    <a:pt x="351" y="22"/>
                  </a:cubicBezTo>
                  <a:cubicBezTo>
                    <a:pt x="318" y="8"/>
                    <a:pt x="285" y="1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6443225" y="1674700"/>
              <a:ext cx="31575" cy="17675"/>
            </a:xfrm>
            <a:custGeom>
              <a:avLst/>
              <a:gdLst/>
              <a:ahLst/>
              <a:cxnLst/>
              <a:rect l="l" t="t" r="r" b="b"/>
              <a:pathLst>
                <a:path w="1263" h="707" extrusionOk="0">
                  <a:moveTo>
                    <a:pt x="258" y="1"/>
                  </a:moveTo>
                  <a:cubicBezTo>
                    <a:pt x="205" y="1"/>
                    <a:pt x="151" y="19"/>
                    <a:pt x="110" y="56"/>
                  </a:cubicBezTo>
                  <a:cubicBezTo>
                    <a:pt x="83" y="76"/>
                    <a:pt x="55" y="104"/>
                    <a:pt x="35" y="138"/>
                  </a:cubicBezTo>
                  <a:cubicBezTo>
                    <a:pt x="7" y="186"/>
                    <a:pt x="1" y="241"/>
                    <a:pt x="14" y="289"/>
                  </a:cubicBezTo>
                  <a:cubicBezTo>
                    <a:pt x="28" y="330"/>
                    <a:pt x="62" y="357"/>
                    <a:pt x="97" y="371"/>
                  </a:cubicBezTo>
                  <a:cubicBezTo>
                    <a:pt x="385" y="488"/>
                    <a:pt x="666" y="597"/>
                    <a:pt x="933" y="700"/>
                  </a:cubicBezTo>
                  <a:cubicBezTo>
                    <a:pt x="954" y="705"/>
                    <a:pt x="975" y="707"/>
                    <a:pt x="995" y="707"/>
                  </a:cubicBezTo>
                  <a:cubicBezTo>
                    <a:pt x="1071" y="707"/>
                    <a:pt x="1145" y="677"/>
                    <a:pt x="1194" y="618"/>
                  </a:cubicBezTo>
                  <a:cubicBezTo>
                    <a:pt x="1208" y="604"/>
                    <a:pt x="1221" y="584"/>
                    <a:pt x="1228" y="563"/>
                  </a:cubicBezTo>
                  <a:cubicBezTo>
                    <a:pt x="1256" y="522"/>
                    <a:pt x="1262" y="467"/>
                    <a:pt x="1249" y="419"/>
                  </a:cubicBezTo>
                  <a:cubicBezTo>
                    <a:pt x="1228" y="378"/>
                    <a:pt x="1201" y="351"/>
                    <a:pt x="1159" y="337"/>
                  </a:cubicBezTo>
                  <a:cubicBezTo>
                    <a:pt x="892" y="241"/>
                    <a:pt x="611" y="131"/>
                    <a:pt x="337" y="15"/>
                  </a:cubicBezTo>
                  <a:cubicBezTo>
                    <a:pt x="311" y="5"/>
                    <a:pt x="285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73;p6"/>
          <p:cNvGrpSpPr/>
          <p:nvPr/>
        </p:nvGrpSpPr>
        <p:grpSpPr>
          <a:xfrm>
            <a:off x="7998999" y="4625649"/>
            <a:ext cx="863569" cy="295256"/>
            <a:chOff x="3673425" y="1957425"/>
            <a:chExt cx="560650" cy="191675"/>
          </a:xfrm>
        </p:grpSpPr>
        <p:sp>
          <p:nvSpPr>
            <p:cNvPr id="74" name="Google Shape;74;p6"/>
            <p:cNvSpPr/>
            <p:nvPr/>
          </p:nvSpPr>
          <p:spPr>
            <a:xfrm>
              <a:off x="3673425" y="2076725"/>
              <a:ext cx="154325" cy="9125"/>
            </a:xfrm>
            <a:custGeom>
              <a:avLst/>
              <a:gdLst/>
              <a:ahLst/>
              <a:cxnLst/>
              <a:rect l="l" t="t" r="r" b="b"/>
              <a:pathLst>
                <a:path w="6173" h="365" extrusionOk="0">
                  <a:moveTo>
                    <a:pt x="248" y="1"/>
                  </a:moveTo>
                  <a:cubicBezTo>
                    <a:pt x="1" y="1"/>
                    <a:pt x="1" y="364"/>
                    <a:pt x="248" y="364"/>
                  </a:cubicBezTo>
                  <a:lnTo>
                    <a:pt x="5988" y="364"/>
                  </a:lnTo>
                  <a:cubicBezTo>
                    <a:pt x="6090" y="364"/>
                    <a:pt x="6166" y="282"/>
                    <a:pt x="6173" y="186"/>
                  </a:cubicBezTo>
                  <a:cubicBezTo>
                    <a:pt x="6166" y="83"/>
                    <a:pt x="6090" y="1"/>
                    <a:pt x="5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3726700" y="2029250"/>
              <a:ext cx="144250" cy="9125"/>
            </a:xfrm>
            <a:custGeom>
              <a:avLst/>
              <a:gdLst/>
              <a:ahLst/>
              <a:cxnLst/>
              <a:rect l="l" t="t" r="r" b="b"/>
              <a:pathLst>
                <a:path w="5770" h="365" extrusionOk="0">
                  <a:moveTo>
                    <a:pt x="243" y="0"/>
                  </a:moveTo>
                  <a:cubicBezTo>
                    <a:pt x="0" y="0"/>
                    <a:pt x="0" y="364"/>
                    <a:pt x="243" y="364"/>
                  </a:cubicBezTo>
                  <a:cubicBezTo>
                    <a:pt x="247" y="364"/>
                    <a:pt x="252" y="364"/>
                    <a:pt x="256" y="364"/>
                  </a:cubicBezTo>
                  <a:lnTo>
                    <a:pt x="5592" y="364"/>
                  </a:lnTo>
                  <a:cubicBezTo>
                    <a:pt x="5688" y="364"/>
                    <a:pt x="5770" y="282"/>
                    <a:pt x="5770" y="186"/>
                  </a:cubicBezTo>
                  <a:cubicBezTo>
                    <a:pt x="5770" y="83"/>
                    <a:pt x="5688" y="0"/>
                    <a:pt x="5592" y="0"/>
                  </a:cubicBezTo>
                  <a:lnTo>
                    <a:pt x="256" y="0"/>
                  </a:lnTo>
                  <a:cubicBezTo>
                    <a:pt x="252" y="0"/>
                    <a:pt x="247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3757775" y="2140175"/>
              <a:ext cx="155175" cy="8925"/>
            </a:xfrm>
            <a:custGeom>
              <a:avLst/>
              <a:gdLst/>
              <a:ahLst/>
              <a:cxnLst/>
              <a:rect l="l" t="t" r="r" b="b"/>
              <a:pathLst>
                <a:path w="6207" h="357" extrusionOk="0">
                  <a:moveTo>
                    <a:pt x="248" y="0"/>
                  </a:moveTo>
                  <a:cubicBezTo>
                    <a:pt x="1" y="0"/>
                    <a:pt x="1" y="357"/>
                    <a:pt x="248" y="357"/>
                  </a:cubicBezTo>
                  <a:lnTo>
                    <a:pt x="6022" y="357"/>
                  </a:lnTo>
                  <a:cubicBezTo>
                    <a:pt x="6125" y="357"/>
                    <a:pt x="6200" y="275"/>
                    <a:pt x="6207" y="179"/>
                  </a:cubicBezTo>
                  <a:cubicBezTo>
                    <a:pt x="6200" y="76"/>
                    <a:pt x="6125" y="0"/>
                    <a:pt x="60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3955100" y="2044500"/>
              <a:ext cx="90375" cy="42050"/>
            </a:xfrm>
            <a:custGeom>
              <a:avLst/>
              <a:gdLst/>
              <a:ahLst/>
              <a:cxnLst/>
              <a:rect l="l" t="t" r="r" b="b"/>
              <a:pathLst>
                <a:path w="3615" h="1682" extrusionOk="0">
                  <a:moveTo>
                    <a:pt x="1805" y="1"/>
                  </a:moveTo>
                  <a:cubicBezTo>
                    <a:pt x="940" y="1"/>
                    <a:pt x="186" y="611"/>
                    <a:pt x="8" y="1461"/>
                  </a:cubicBezTo>
                  <a:cubicBezTo>
                    <a:pt x="1" y="1509"/>
                    <a:pt x="8" y="1557"/>
                    <a:pt x="35" y="1599"/>
                  </a:cubicBezTo>
                  <a:cubicBezTo>
                    <a:pt x="63" y="1640"/>
                    <a:pt x="104" y="1667"/>
                    <a:pt x="152" y="1674"/>
                  </a:cubicBezTo>
                  <a:cubicBezTo>
                    <a:pt x="164" y="1677"/>
                    <a:pt x="177" y="1678"/>
                    <a:pt x="189" y="1678"/>
                  </a:cubicBezTo>
                  <a:cubicBezTo>
                    <a:pt x="272" y="1678"/>
                    <a:pt x="347" y="1620"/>
                    <a:pt x="364" y="1537"/>
                  </a:cubicBezTo>
                  <a:cubicBezTo>
                    <a:pt x="508" y="851"/>
                    <a:pt x="1112" y="364"/>
                    <a:pt x="1805" y="364"/>
                  </a:cubicBezTo>
                  <a:cubicBezTo>
                    <a:pt x="2504" y="364"/>
                    <a:pt x="3107" y="851"/>
                    <a:pt x="3251" y="1537"/>
                  </a:cubicBezTo>
                  <a:cubicBezTo>
                    <a:pt x="3258" y="1585"/>
                    <a:pt x="3286" y="1626"/>
                    <a:pt x="3327" y="1653"/>
                  </a:cubicBezTo>
                  <a:cubicBezTo>
                    <a:pt x="3359" y="1673"/>
                    <a:pt x="3393" y="1682"/>
                    <a:pt x="3426" y="1682"/>
                  </a:cubicBezTo>
                  <a:cubicBezTo>
                    <a:pt x="3487" y="1682"/>
                    <a:pt x="3545" y="1652"/>
                    <a:pt x="3581" y="1599"/>
                  </a:cubicBezTo>
                  <a:cubicBezTo>
                    <a:pt x="3608" y="1557"/>
                    <a:pt x="3615" y="1509"/>
                    <a:pt x="3608" y="1461"/>
                  </a:cubicBezTo>
                  <a:cubicBezTo>
                    <a:pt x="3430" y="611"/>
                    <a:pt x="2675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3861850" y="1957425"/>
              <a:ext cx="372225" cy="152600"/>
            </a:xfrm>
            <a:custGeom>
              <a:avLst/>
              <a:gdLst/>
              <a:ahLst/>
              <a:cxnLst/>
              <a:rect l="l" t="t" r="r" b="b"/>
              <a:pathLst>
                <a:path w="14889" h="6104" extrusionOk="0">
                  <a:moveTo>
                    <a:pt x="6255" y="358"/>
                  </a:moveTo>
                  <a:cubicBezTo>
                    <a:pt x="7321" y="358"/>
                    <a:pt x="8309" y="960"/>
                    <a:pt x="8799" y="1934"/>
                  </a:cubicBezTo>
                  <a:cubicBezTo>
                    <a:pt x="8829" y="1995"/>
                    <a:pt x="8890" y="2029"/>
                    <a:pt x="8955" y="2029"/>
                  </a:cubicBezTo>
                  <a:cubicBezTo>
                    <a:pt x="8978" y="2029"/>
                    <a:pt x="9002" y="2025"/>
                    <a:pt x="9025" y="2016"/>
                  </a:cubicBezTo>
                  <a:cubicBezTo>
                    <a:pt x="9513" y="1827"/>
                    <a:pt x="10009" y="1739"/>
                    <a:pt x="10492" y="1739"/>
                  </a:cubicBezTo>
                  <a:cubicBezTo>
                    <a:pt x="12584" y="1739"/>
                    <a:pt x="14454" y="3389"/>
                    <a:pt x="14532" y="5651"/>
                  </a:cubicBezTo>
                  <a:lnTo>
                    <a:pt x="14532" y="5740"/>
                  </a:lnTo>
                  <a:lnTo>
                    <a:pt x="364" y="5747"/>
                  </a:lnTo>
                  <a:lnTo>
                    <a:pt x="364" y="5637"/>
                  </a:lnTo>
                  <a:cubicBezTo>
                    <a:pt x="371" y="4060"/>
                    <a:pt x="1653" y="2784"/>
                    <a:pt x="3230" y="2784"/>
                  </a:cubicBezTo>
                  <a:lnTo>
                    <a:pt x="3272" y="2784"/>
                  </a:lnTo>
                  <a:cubicBezTo>
                    <a:pt x="3276" y="2785"/>
                    <a:pt x="3281" y="2785"/>
                    <a:pt x="3285" y="2785"/>
                  </a:cubicBezTo>
                  <a:cubicBezTo>
                    <a:pt x="3369" y="2785"/>
                    <a:pt x="3444" y="2725"/>
                    <a:pt x="3457" y="2640"/>
                  </a:cubicBezTo>
                  <a:cubicBezTo>
                    <a:pt x="3697" y="1447"/>
                    <a:pt x="4670" y="542"/>
                    <a:pt x="5871" y="384"/>
                  </a:cubicBezTo>
                  <a:cubicBezTo>
                    <a:pt x="5999" y="367"/>
                    <a:pt x="6128" y="358"/>
                    <a:pt x="6255" y="358"/>
                  </a:cubicBezTo>
                  <a:close/>
                  <a:moveTo>
                    <a:pt x="6267" y="0"/>
                  </a:moveTo>
                  <a:cubicBezTo>
                    <a:pt x="6261" y="0"/>
                    <a:pt x="6254" y="0"/>
                    <a:pt x="6248" y="0"/>
                  </a:cubicBezTo>
                  <a:cubicBezTo>
                    <a:pt x="4801" y="0"/>
                    <a:pt x="3532" y="967"/>
                    <a:pt x="3148" y="2366"/>
                  </a:cubicBezTo>
                  <a:lnTo>
                    <a:pt x="3134" y="2428"/>
                  </a:lnTo>
                  <a:lnTo>
                    <a:pt x="3073" y="2428"/>
                  </a:lnTo>
                  <a:cubicBezTo>
                    <a:pt x="1351" y="2496"/>
                    <a:pt x="0" y="3916"/>
                    <a:pt x="7" y="5637"/>
                  </a:cubicBezTo>
                  <a:cubicBezTo>
                    <a:pt x="0" y="5740"/>
                    <a:pt x="7" y="5843"/>
                    <a:pt x="21" y="5946"/>
                  </a:cubicBezTo>
                  <a:cubicBezTo>
                    <a:pt x="28" y="6035"/>
                    <a:pt x="103" y="6103"/>
                    <a:pt x="199" y="6103"/>
                  </a:cubicBezTo>
                  <a:lnTo>
                    <a:pt x="14710" y="6103"/>
                  </a:lnTo>
                  <a:cubicBezTo>
                    <a:pt x="14714" y="6104"/>
                    <a:pt x="14718" y="6104"/>
                    <a:pt x="14722" y="6104"/>
                  </a:cubicBezTo>
                  <a:cubicBezTo>
                    <a:pt x="14812" y="6104"/>
                    <a:pt x="14882" y="6030"/>
                    <a:pt x="14888" y="5932"/>
                  </a:cubicBezTo>
                  <a:lnTo>
                    <a:pt x="14888" y="5911"/>
                  </a:lnTo>
                  <a:lnTo>
                    <a:pt x="14888" y="5788"/>
                  </a:lnTo>
                  <a:cubicBezTo>
                    <a:pt x="14888" y="3360"/>
                    <a:pt x="12920" y="1385"/>
                    <a:pt x="10493" y="1385"/>
                  </a:cubicBezTo>
                  <a:cubicBezTo>
                    <a:pt x="10019" y="1385"/>
                    <a:pt x="9553" y="1461"/>
                    <a:pt x="9107" y="1605"/>
                  </a:cubicBezTo>
                  <a:lnTo>
                    <a:pt x="9046" y="1625"/>
                  </a:lnTo>
                  <a:lnTo>
                    <a:pt x="9011" y="1570"/>
                  </a:lnTo>
                  <a:cubicBezTo>
                    <a:pt x="8439" y="595"/>
                    <a:pt x="7391" y="0"/>
                    <a:pt x="6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4058750" y="2013825"/>
              <a:ext cx="111875" cy="46825"/>
            </a:xfrm>
            <a:custGeom>
              <a:avLst/>
              <a:gdLst/>
              <a:ahLst/>
              <a:cxnLst/>
              <a:rect l="l" t="t" r="r" b="b"/>
              <a:pathLst>
                <a:path w="4475" h="1873" extrusionOk="0">
                  <a:moveTo>
                    <a:pt x="2253" y="0"/>
                  </a:moveTo>
                  <a:cubicBezTo>
                    <a:pt x="1238" y="0"/>
                    <a:pt x="340" y="665"/>
                    <a:pt x="52" y="1639"/>
                  </a:cubicBezTo>
                  <a:cubicBezTo>
                    <a:pt x="0" y="1760"/>
                    <a:pt x="138" y="1851"/>
                    <a:pt x="254" y="1851"/>
                  </a:cubicBezTo>
                  <a:cubicBezTo>
                    <a:pt x="323" y="1851"/>
                    <a:pt x="385" y="1819"/>
                    <a:pt x="395" y="1742"/>
                  </a:cubicBezTo>
                  <a:cubicBezTo>
                    <a:pt x="642" y="919"/>
                    <a:pt x="1389" y="357"/>
                    <a:pt x="2246" y="357"/>
                  </a:cubicBezTo>
                  <a:cubicBezTo>
                    <a:pt x="3103" y="357"/>
                    <a:pt x="3858" y="919"/>
                    <a:pt x="4098" y="1742"/>
                  </a:cubicBezTo>
                  <a:cubicBezTo>
                    <a:pt x="4120" y="1821"/>
                    <a:pt x="4195" y="1873"/>
                    <a:pt x="4274" y="1873"/>
                  </a:cubicBezTo>
                  <a:cubicBezTo>
                    <a:pt x="4290" y="1873"/>
                    <a:pt x="4307" y="1870"/>
                    <a:pt x="4324" y="1865"/>
                  </a:cubicBezTo>
                  <a:cubicBezTo>
                    <a:pt x="4420" y="1838"/>
                    <a:pt x="4475" y="1735"/>
                    <a:pt x="4448" y="1639"/>
                  </a:cubicBezTo>
                  <a:cubicBezTo>
                    <a:pt x="4160" y="665"/>
                    <a:pt x="3268" y="0"/>
                    <a:pt x="2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subTitle" idx="1"/>
          </p:nvPr>
        </p:nvSpPr>
        <p:spPr>
          <a:xfrm>
            <a:off x="720000" y="154195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/>
          <p:cNvSpPr txBox="1">
            <a:spLocks noGrp="1"/>
          </p:cNvSpPr>
          <p:nvPr>
            <p:ph type="title"/>
          </p:nvPr>
        </p:nvSpPr>
        <p:spPr>
          <a:xfrm>
            <a:off x="1969250" y="2047600"/>
            <a:ext cx="5205300" cy="10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2135550" y="1769100"/>
            <a:ext cx="4872900" cy="14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2" name="Google Shape;92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Questrial"/>
              <a:buNone/>
              <a:defRPr sz="35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●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○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■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●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○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■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●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○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■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4" r:id="rId13"/>
    <p:sldLayoutId id="2147483665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3"/>
          <p:cNvSpPr/>
          <p:nvPr/>
        </p:nvSpPr>
        <p:spPr>
          <a:xfrm>
            <a:off x="7996003" y="-350150"/>
            <a:ext cx="1417195" cy="1697694"/>
          </a:xfrm>
          <a:custGeom>
            <a:avLst/>
            <a:gdLst/>
            <a:ahLst/>
            <a:cxnLst/>
            <a:rect l="l" t="t" r="r" b="b"/>
            <a:pathLst>
              <a:path w="174424" h="208947" extrusionOk="0">
                <a:moveTo>
                  <a:pt x="126734" y="3545"/>
                </a:moveTo>
                <a:cubicBezTo>
                  <a:pt x="126740" y="3545"/>
                  <a:pt x="126698" y="3567"/>
                  <a:pt x="126566" y="3624"/>
                </a:cubicBezTo>
                <a:cubicBezTo>
                  <a:pt x="126646" y="3578"/>
                  <a:pt x="126726" y="3545"/>
                  <a:pt x="126734" y="3545"/>
                </a:cubicBezTo>
                <a:close/>
                <a:moveTo>
                  <a:pt x="103176" y="84151"/>
                </a:moveTo>
                <a:lnTo>
                  <a:pt x="103176" y="84151"/>
                </a:lnTo>
                <a:cubicBezTo>
                  <a:pt x="103181" y="84151"/>
                  <a:pt x="103163" y="84254"/>
                  <a:pt x="103178" y="84345"/>
                </a:cubicBezTo>
                <a:cubicBezTo>
                  <a:pt x="103158" y="84303"/>
                  <a:pt x="103158" y="84241"/>
                  <a:pt x="103158" y="84199"/>
                </a:cubicBezTo>
                <a:cubicBezTo>
                  <a:pt x="103169" y="84165"/>
                  <a:pt x="103174" y="84151"/>
                  <a:pt x="103176" y="84151"/>
                </a:cubicBezTo>
                <a:close/>
                <a:moveTo>
                  <a:pt x="56590" y="138891"/>
                </a:moveTo>
                <a:cubicBezTo>
                  <a:pt x="56548" y="139015"/>
                  <a:pt x="56487" y="139139"/>
                  <a:pt x="56445" y="139242"/>
                </a:cubicBezTo>
                <a:lnTo>
                  <a:pt x="56424" y="139242"/>
                </a:lnTo>
                <a:cubicBezTo>
                  <a:pt x="56486" y="139139"/>
                  <a:pt x="56548" y="139015"/>
                  <a:pt x="56590" y="138891"/>
                </a:cubicBezTo>
                <a:close/>
                <a:moveTo>
                  <a:pt x="124942" y="0"/>
                </a:moveTo>
                <a:lnTo>
                  <a:pt x="124942" y="0"/>
                </a:lnTo>
                <a:cubicBezTo>
                  <a:pt x="125983" y="2041"/>
                  <a:pt x="125920" y="4040"/>
                  <a:pt x="126795" y="6102"/>
                </a:cubicBezTo>
                <a:cubicBezTo>
                  <a:pt x="130627" y="18952"/>
                  <a:pt x="130065" y="30968"/>
                  <a:pt x="129023" y="45005"/>
                </a:cubicBezTo>
                <a:cubicBezTo>
                  <a:pt x="128190" y="49170"/>
                  <a:pt x="132918" y="52356"/>
                  <a:pt x="128628" y="54980"/>
                </a:cubicBezTo>
                <a:cubicBezTo>
                  <a:pt x="126358" y="56334"/>
                  <a:pt x="124754" y="60437"/>
                  <a:pt x="122088" y="60458"/>
                </a:cubicBezTo>
                <a:cubicBezTo>
                  <a:pt x="113508" y="46254"/>
                  <a:pt x="102075" y="15036"/>
                  <a:pt x="84727" y="12912"/>
                </a:cubicBezTo>
                <a:cubicBezTo>
                  <a:pt x="84471" y="12815"/>
                  <a:pt x="84244" y="12785"/>
                  <a:pt x="84032" y="12785"/>
                </a:cubicBezTo>
                <a:cubicBezTo>
                  <a:pt x="83689" y="12785"/>
                  <a:pt x="83382" y="12864"/>
                  <a:pt x="83049" y="12864"/>
                </a:cubicBezTo>
                <a:cubicBezTo>
                  <a:pt x="82834" y="12864"/>
                  <a:pt x="82608" y="12831"/>
                  <a:pt x="82353" y="12725"/>
                </a:cubicBezTo>
                <a:cubicBezTo>
                  <a:pt x="82209" y="12672"/>
                  <a:pt x="82065" y="12538"/>
                  <a:pt x="81921" y="12538"/>
                </a:cubicBezTo>
                <a:cubicBezTo>
                  <a:pt x="81836" y="12538"/>
                  <a:pt x="81751" y="12585"/>
                  <a:pt x="81665" y="12725"/>
                </a:cubicBezTo>
                <a:cubicBezTo>
                  <a:pt x="81603" y="12812"/>
                  <a:pt x="81526" y="12929"/>
                  <a:pt x="81465" y="12929"/>
                </a:cubicBezTo>
                <a:cubicBezTo>
                  <a:pt x="81424" y="12929"/>
                  <a:pt x="81391" y="12876"/>
                  <a:pt x="81374" y="12725"/>
                </a:cubicBezTo>
                <a:cubicBezTo>
                  <a:pt x="81314" y="12409"/>
                  <a:pt x="81245" y="12321"/>
                  <a:pt x="81160" y="12321"/>
                </a:cubicBezTo>
                <a:cubicBezTo>
                  <a:pt x="81053" y="12321"/>
                  <a:pt x="80920" y="12460"/>
                  <a:pt x="80742" y="12460"/>
                </a:cubicBezTo>
                <a:cubicBezTo>
                  <a:pt x="80669" y="12460"/>
                  <a:pt x="80588" y="12436"/>
                  <a:pt x="80499" y="12371"/>
                </a:cubicBezTo>
                <a:cubicBezTo>
                  <a:pt x="79818" y="12234"/>
                  <a:pt x="79319" y="11590"/>
                  <a:pt x="78663" y="11590"/>
                </a:cubicBezTo>
                <a:cubicBezTo>
                  <a:pt x="78616" y="11590"/>
                  <a:pt x="78569" y="11593"/>
                  <a:pt x="78521" y="11600"/>
                </a:cubicBezTo>
                <a:cubicBezTo>
                  <a:pt x="77667" y="11642"/>
                  <a:pt x="75043" y="11600"/>
                  <a:pt x="74959" y="12246"/>
                </a:cubicBezTo>
                <a:cubicBezTo>
                  <a:pt x="83144" y="17827"/>
                  <a:pt x="97618" y="31614"/>
                  <a:pt x="101554" y="45671"/>
                </a:cubicBezTo>
                <a:cubicBezTo>
                  <a:pt x="103491" y="53939"/>
                  <a:pt x="112425" y="59833"/>
                  <a:pt x="117777" y="64977"/>
                </a:cubicBezTo>
                <a:cubicBezTo>
                  <a:pt x="116226" y="65530"/>
                  <a:pt x="114748" y="65780"/>
                  <a:pt x="113326" y="65780"/>
                </a:cubicBezTo>
                <a:cubicBezTo>
                  <a:pt x="100025" y="65780"/>
                  <a:pt x="91791" y="43893"/>
                  <a:pt x="77032" y="43893"/>
                </a:cubicBezTo>
                <a:cubicBezTo>
                  <a:pt x="75138" y="43893"/>
                  <a:pt x="73136" y="44254"/>
                  <a:pt x="71003" y="45067"/>
                </a:cubicBezTo>
                <a:cubicBezTo>
                  <a:pt x="67316" y="45671"/>
                  <a:pt x="63755" y="47108"/>
                  <a:pt x="59965" y="47650"/>
                </a:cubicBezTo>
                <a:cubicBezTo>
                  <a:pt x="59841" y="47638"/>
                  <a:pt x="59719" y="47633"/>
                  <a:pt x="59596" y="47633"/>
                </a:cubicBezTo>
                <a:cubicBezTo>
                  <a:pt x="58171" y="47633"/>
                  <a:pt x="56808" y="48367"/>
                  <a:pt x="55217" y="48712"/>
                </a:cubicBezTo>
                <a:cubicBezTo>
                  <a:pt x="53301" y="50107"/>
                  <a:pt x="50906" y="48733"/>
                  <a:pt x="49219" y="50190"/>
                </a:cubicBezTo>
                <a:cubicBezTo>
                  <a:pt x="49805" y="50501"/>
                  <a:pt x="50266" y="50588"/>
                  <a:pt x="50681" y="50588"/>
                </a:cubicBezTo>
                <a:cubicBezTo>
                  <a:pt x="51203" y="50588"/>
                  <a:pt x="51654" y="50451"/>
                  <a:pt x="52193" y="50451"/>
                </a:cubicBezTo>
                <a:cubicBezTo>
                  <a:pt x="53036" y="50451"/>
                  <a:pt x="54096" y="50785"/>
                  <a:pt x="55987" y="52502"/>
                </a:cubicBezTo>
                <a:cubicBezTo>
                  <a:pt x="56659" y="52459"/>
                  <a:pt x="57325" y="52439"/>
                  <a:pt x="57984" y="52439"/>
                </a:cubicBezTo>
                <a:cubicBezTo>
                  <a:pt x="76670" y="52439"/>
                  <a:pt x="90613" y="69057"/>
                  <a:pt x="106906" y="75494"/>
                </a:cubicBezTo>
                <a:cubicBezTo>
                  <a:pt x="105684" y="78314"/>
                  <a:pt x="104044" y="79407"/>
                  <a:pt x="102031" y="79407"/>
                </a:cubicBezTo>
                <a:cubicBezTo>
                  <a:pt x="95080" y="79407"/>
                  <a:pt x="83686" y="66369"/>
                  <a:pt x="69738" y="66369"/>
                </a:cubicBezTo>
                <a:cubicBezTo>
                  <a:pt x="66248" y="66369"/>
                  <a:pt x="62599" y="67185"/>
                  <a:pt x="58819" y="69225"/>
                </a:cubicBezTo>
                <a:cubicBezTo>
                  <a:pt x="58587" y="69218"/>
                  <a:pt x="58357" y="69215"/>
                  <a:pt x="58128" y="69215"/>
                </a:cubicBezTo>
                <a:cubicBezTo>
                  <a:pt x="47502" y="69215"/>
                  <a:pt x="40989" y="76717"/>
                  <a:pt x="34037" y="84220"/>
                </a:cubicBezTo>
                <a:cubicBezTo>
                  <a:pt x="33099" y="84709"/>
                  <a:pt x="33454" y="85001"/>
                  <a:pt x="34102" y="85001"/>
                </a:cubicBezTo>
                <a:cubicBezTo>
                  <a:pt x="34750" y="85001"/>
                  <a:pt x="35692" y="84709"/>
                  <a:pt x="35932" y="84032"/>
                </a:cubicBezTo>
                <a:cubicBezTo>
                  <a:pt x="37140" y="83137"/>
                  <a:pt x="38389" y="82908"/>
                  <a:pt x="39431" y="81783"/>
                </a:cubicBezTo>
                <a:cubicBezTo>
                  <a:pt x="46037" y="76913"/>
                  <a:pt x="51859" y="75071"/>
                  <a:pt x="57411" y="75071"/>
                </a:cubicBezTo>
                <a:cubicBezTo>
                  <a:pt x="66982" y="75071"/>
                  <a:pt x="75747" y="80544"/>
                  <a:pt x="86330" y="85407"/>
                </a:cubicBezTo>
                <a:cubicBezTo>
                  <a:pt x="86561" y="85710"/>
                  <a:pt x="86936" y="85796"/>
                  <a:pt x="87378" y="85796"/>
                </a:cubicBezTo>
                <a:cubicBezTo>
                  <a:pt x="87961" y="85796"/>
                  <a:pt x="88661" y="85646"/>
                  <a:pt x="89303" y="85646"/>
                </a:cubicBezTo>
                <a:cubicBezTo>
                  <a:pt x="89711" y="85646"/>
                  <a:pt x="90096" y="85707"/>
                  <a:pt x="90412" y="85907"/>
                </a:cubicBezTo>
                <a:cubicBezTo>
                  <a:pt x="91563" y="86482"/>
                  <a:pt x="92854" y="86619"/>
                  <a:pt x="94137" y="86619"/>
                </a:cubicBezTo>
                <a:cubicBezTo>
                  <a:pt x="95176" y="86619"/>
                  <a:pt x="96210" y="86529"/>
                  <a:pt x="97160" y="86511"/>
                </a:cubicBezTo>
                <a:lnTo>
                  <a:pt x="97160" y="86511"/>
                </a:lnTo>
                <a:cubicBezTo>
                  <a:pt x="95899" y="87952"/>
                  <a:pt x="94292" y="90585"/>
                  <a:pt x="92191" y="90585"/>
                </a:cubicBezTo>
                <a:cubicBezTo>
                  <a:pt x="92106" y="90585"/>
                  <a:pt x="92019" y="90581"/>
                  <a:pt x="91933" y="90572"/>
                </a:cubicBezTo>
                <a:cubicBezTo>
                  <a:pt x="89889" y="90798"/>
                  <a:pt x="87977" y="90897"/>
                  <a:pt x="86179" y="90897"/>
                </a:cubicBezTo>
                <a:cubicBezTo>
                  <a:pt x="73841" y="90897"/>
                  <a:pt x="66849" y="86250"/>
                  <a:pt x="59184" y="86250"/>
                </a:cubicBezTo>
                <a:cubicBezTo>
                  <a:pt x="53874" y="86250"/>
                  <a:pt x="48241" y="88479"/>
                  <a:pt x="40284" y="96028"/>
                </a:cubicBezTo>
                <a:cubicBezTo>
                  <a:pt x="36327" y="97028"/>
                  <a:pt x="33891" y="101839"/>
                  <a:pt x="29788" y="102463"/>
                </a:cubicBezTo>
                <a:cubicBezTo>
                  <a:pt x="29568" y="102432"/>
                  <a:pt x="29346" y="102417"/>
                  <a:pt x="29128" y="102417"/>
                </a:cubicBezTo>
                <a:cubicBezTo>
                  <a:pt x="27355" y="102417"/>
                  <a:pt x="25856" y="103359"/>
                  <a:pt x="27496" y="103359"/>
                </a:cubicBezTo>
                <a:cubicBezTo>
                  <a:pt x="27763" y="103359"/>
                  <a:pt x="28114" y="103334"/>
                  <a:pt x="28559" y="103276"/>
                </a:cubicBezTo>
                <a:cubicBezTo>
                  <a:pt x="29503" y="103471"/>
                  <a:pt x="30344" y="103562"/>
                  <a:pt x="31112" y="103562"/>
                </a:cubicBezTo>
                <a:cubicBezTo>
                  <a:pt x="34748" y="103562"/>
                  <a:pt x="36714" y="101532"/>
                  <a:pt x="39930" y="99090"/>
                </a:cubicBezTo>
                <a:cubicBezTo>
                  <a:pt x="44128" y="96553"/>
                  <a:pt x="48095" y="95651"/>
                  <a:pt x="51930" y="95651"/>
                </a:cubicBezTo>
                <a:cubicBezTo>
                  <a:pt x="61352" y="95651"/>
                  <a:pt x="69976" y="101093"/>
                  <a:pt x="79257" y="101093"/>
                </a:cubicBezTo>
                <a:cubicBezTo>
                  <a:pt x="80742" y="101093"/>
                  <a:pt x="82244" y="100954"/>
                  <a:pt x="83769" y="100631"/>
                </a:cubicBezTo>
                <a:lnTo>
                  <a:pt x="83769" y="100631"/>
                </a:lnTo>
                <a:cubicBezTo>
                  <a:pt x="80693" y="105801"/>
                  <a:pt x="77840" y="107494"/>
                  <a:pt x="74804" y="107494"/>
                </a:cubicBezTo>
                <a:cubicBezTo>
                  <a:pt x="69039" y="107494"/>
                  <a:pt x="62618" y="101384"/>
                  <a:pt x="52768" y="101384"/>
                </a:cubicBezTo>
                <a:cubicBezTo>
                  <a:pt x="48774" y="101384"/>
                  <a:pt x="44216" y="102389"/>
                  <a:pt x="38910" y="105212"/>
                </a:cubicBezTo>
                <a:cubicBezTo>
                  <a:pt x="30829" y="108607"/>
                  <a:pt x="25644" y="112835"/>
                  <a:pt x="15960" y="113001"/>
                </a:cubicBezTo>
                <a:cubicBezTo>
                  <a:pt x="15852" y="112904"/>
                  <a:pt x="15763" y="112868"/>
                  <a:pt x="15684" y="112868"/>
                </a:cubicBezTo>
                <a:cubicBezTo>
                  <a:pt x="15471" y="112868"/>
                  <a:pt x="15325" y="113122"/>
                  <a:pt x="15060" y="113122"/>
                </a:cubicBezTo>
                <a:cubicBezTo>
                  <a:pt x="15022" y="113122"/>
                  <a:pt x="14982" y="113117"/>
                  <a:pt x="14939" y="113105"/>
                </a:cubicBezTo>
                <a:cubicBezTo>
                  <a:pt x="14955" y="112895"/>
                  <a:pt x="14913" y="112824"/>
                  <a:pt x="14840" y="112824"/>
                </a:cubicBezTo>
                <a:cubicBezTo>
                  <a:pt x="14687" y="112824"/>
                  <a:pt x="14397" y="113135"/>
                  <a:pt x="14205" y="113135"/>
                </a:cubicBezTo>
                <a:cubicBezTo>
                  <a:pt x="14116" y="113135"/>
                  <a:pt x="14048" y="113069"/>
                  <a:pt x="14023" y="112876"/>
                </a:cubicBezTo>
                <a:cubicBezTo>
                  <a:pt x="13346" y="113187"/>
                  <a:pt x="12630" y="113324"/>
                  <a:pt x="11894" y="113324"/>
                </a:cubicBezTo>
                <a:cubicBezTo>
                  <a:pt x="6610" y="113324"/>
                  <a:pt x="288" y="106291"/>
                  <a:pt x="36" y="106291"/>
                </a:cubicBezTo>
                <a:cubicBezTo>
                  <a:pt x="1" y="106291"/>
                  <a:pt x="82" y="106426"/>
                  <a:pt x="299" y="106733"/>
                </a:cubicBezTo>
                <a:cubicBezTo>
                  <a:pt x="5779" y="115796"/>
                  <a:pt x="13801" y="118602"/>
                  <a:pt x="22520" y="118602"/>
                </a:cubicBezTo>
                <a:cubicBezTo>
                  <a:pt x="31593" y="118602"/>
                  <a:pt x="41420" y="115564"/>
                  <a:pt x="49927" y="113376"/>
                </a:cubicBezTo>
                <a:lnTo>
                  <a:pt x="49927" y="113376"/>
                </a:lnTo>
                <a:cubicBezTo>
                  <a:pt x="49636" y="113573"/>
                  <a:pt x="49669" y="113657"/>
                  <a:pt x="49842" y="113657"/>
                </a:cubicBezTo>
                <a:cubicBezTo>
                  <a:pt x="50129" y="113657"/>
                  <a:pt x="50797" y="113429"/>
                  <a:pt x="51031" y="113105"/>
                </a:cubicBezTo>
                <a:cubicBezTo>
                  <a:pt x="51400" y="113265"/>
                  <a:pt x="51798" y="113322"/>
                  <a:pt x="52219" y="113322"/>
                </a:cubicBezTo>
                <a:cubicBezTo>
                  <a:pt x="53341" y="113322"/>
                  <a:pt x="54629" y="112910"/>
                  <a:pt x="55993" y="112910"/>
                </a:cubicBezTo>
                <a:cubicBezTo>
                  <a:pt x="56191" y="112910"/>
                  <a:pt x="56390" y="112919"/>
                  <a:pt x="56591" y="112939"/>
                </a:cubicBezTo>
                <a:cubicBezTo>
                  <a:pt x="56867" y="112894"/>
                  <a:pt x="57144" y="112875"/>
                  <a:pt x="57422" y="112875"/>
                </a:cubicBezTo>
                <a:cubicBezTo>
                  <a:pt x="58967" y="112875"/>
                  <a:pt x="60536" y="113461"/>
                  <a:pt x="62008" y="113461"/>
                </a:cubicBezTo>
                <a:cubicBezTo>
                  <a:pt x="62491" y="113461"/>
                  <a:pt x="62964" y="113398"/>
                  <a:pt x="63422" y="113230"/>
                </a:cubicBezTo>
                <a:cubicBezTo>
                  <a:pt x="64913" y="113547"/>
                  <a:pt x="66280" y="113622"/>
                  <a:pt x="67437" y="113622"/>
                </a:cubicBezTo>
                <a:cubicBezTo>
                  <a:pt x="68483" y="113622"/>
                  <a:pt x="69359" y="113561"/>
                  <a:pt x="70002" y="113561"/>
                </a:cubicBezTo>
                <a:cubicBezTo>
                  <a:pt x="72016" y="113561"/>
                  <a:pt x="71746" y="114163"/>
                  <a:pt x="67275" y="119145"/>
                </a:cubicBezTo>
                <a:cubicBezTo>
                  <a:pt x="65068" y="120665"/>
                  <a:pt x="64657" y="121028"/>
                  <a:pt x="64014" y="121028"/>
                </a:cubicBezTo>
                <a:cubicBezTo>
                  <a:pt x="63468" y="121028"/>
                  <a:pt x="62755" y="120766"/>
                  <a:pt x="60631" y="120728"/>
                </a:cubicBezTo>
                <a:cubicBezTo>
                  <a:pt x="53780" y="120978"/>
                  <a:pt x="44491" y="122165"/>
                  <a:pt x="38035" y="125476"/>
                </a:cubicBezTo>
                <a:cubicBezTo>
                  <a:pt x="32558" y="128287"/>
                  <a:pt x="9087" y="142387"/>
                  <a:pt x="12857" y="143740"/>
                </a:cubicBezTo>
                <a:cubicBezTo>
                  <a:pt x="20167" y="139742"/>
                  <a:pt x="29413" y="139388"/>
                  <a:pt x="37473" y="136805"/>
                </a:cubicBezTo>
                <a:cubicBezTo>
                  <a:pt x="42492" y="134764"/>
                  <a:pt x="47865" y="132453"/>
                  <a:pt x="53301" y="131557"/>
                </a:cubicBezTo>
                <a:cubicBezTo>
                  <a:pt x="54709" y="131343"/>
                  <a:pt x="57310" y="128960"/>
                  <a:pt x="58368" y="128960"/>
                </a:cubicBezTo>
                <a:cubicBezTo>
                  <a:pt x="58545" y="128960"/>
                  <a:pt x="58679" y="129027"/>
                  <a:pt x="58757" y="129183"/>
                </a:cubicBezTo>
                <a:cubicBezTo>
                  <a:pt x="54531" y="132635"/>
                  <a:pt x="52117" y="143164"/>
                  <a:pt x="46544" y="143164"/>
                </a:cubicBezTo>
                <a:cubicBezTo>
                  <a:pt x="45965" y="143164"/>
                  <a:pt x="45352" y="143050"/>
                  <a:pt x="44699" y="142803"/>
                </a:cubicBezTo>
                <a:cubicBezTo>
                  <a:pt x="28080" y="144740"/>
                  <a:pt x="9941" y="161692"/>
                  <a:pt x="10337" y="180852"/>
                </a:cubicBezTo>
                <a:cubicBezTo>
                  <a:pt x="12107" y="166670"/>
                  <a:pt x="25415" y="157298"/>
                  <a:pt x="38514" y="151550"/>
                </a:cubicBezTo>
                <a:cubicBezTo>
                  <a:pt x="42428" y="149966"/>
                  <a:pt x="44507" y="148765"/>
                  <a:pt x="45205" y="148765"/>
                </a:cubicBezTo>
                <a:cubicBezTo>
                  <a:pt x="46067" y="148765"/>
                  <a:pt x="44823" y="150597"/>
                  <a:pt x="42325" y="155798"/>
                </a:cubicBezTo>
                <a:cubicBezTo>
                  <a:pt x="23061" y="166732"/>
                  <a:pt x="20625" y="189307"/>
                  <a:pt x="14773" y="208946"/>
                </a:cubicBezTo>
                <a:cubicBezTo>
                  <a:pt x="17647" y="208634"/>
                  <a:pt x="17855" y="203261"/>
                  <a:pt x="20229" y="202053"/>
                </a:cubicBezTo>
                <a:cubicBezTo>
                  <a:pt x="24186" y="199554"/>
                  <a:pt x="24727" y="194805"/>
                  <a:pt x="28226" y="190682"/>
                </a:cubicBezTo>
                <a:cubicBezTo>
                  <a:pt x="41680" y="177332"/>
                  <a:pt x="41846" y="154799"/>
                  <a:pt x="54696" y="139846"/>
                </a:cubicBezTo>
                <a:cubicBezTo>
                  <a:pt x="55249" y="139275"/>
                  <a:pt x="56919" y="136348"/>
                  <a:pt x="57189" y="136348"/>
                </a:cubicBezTo>
                <a:cubicBezTo>
                  <a:pt x="57234" y="136348"/>
                  <a:pt x="57240" y="136430"/>
                  <a:pt x="57195" y="136618"/>
                </a:cubicBezTo>
                <a:cubicBezTo>
                  <a:pt x="51239" y="153716"/>
                  <a:pt x="60840" y="169939"/>
                  <a:pt x="51843" y="186392"/>
                </a:cubicBezTo>
                <a:cubicBezTo>
                  <a:pt x="51653" y="187503"/>
                  <a:pt x="51692" y="187993"/>
                  <a:pt x="51902" y="187993"/>
                </a:cubicBezTo>
                <a:cubicBezTo>
                  <a:pt x="53446" y="187993"/>
                  <a:pt x="64233" y="161594"/>
                  <a:pt x="61777" y="160568"/>
                </a:cubicBezTo>
                <a:cubicBezTo>
                  <a:pt x="63484" y="149280"/>
                  <a:pt x="58944" y="132952"/>
                  <a:pt x="67670" y="124414"/>
                </a:cubicBezTo>
                <a:lnTo>
                  <a:pt x="67670" y="124414"/>
                </a:lnTo>
                <a:cubicBezTo>
                  <a:pt x="66254" y="142636"/>
                  <a:pt x="73543" y="165941"/>
                  <a:pt x="66233" y="181144"/>
                </a:cubicBezTo>
                <a:cubicBezTo>
                  <a:pt x="88455" y="149259"/>
                  <a:pt x="59632" y="124039"/>
                  <a:pt x="80687" y="107836"/>
                </a:cubicBezTo>
                <a:cubicBezTo>
                  <a:pt x="81304" y="107100"/>
                  <a:pt x="81659" y="106799"/>
                  <a:pt x="81833" y="106799"/>
                </a:cubicBezTo>
                <a:cubicBezTo>
                  <a:pt x="82510" y="106799"/>
                  <a:pt x="80436" y="111367"/>
                  <a:pt x="80353" y="112626"/>
                </a:cubicBezTo>
                <a:cubicBezTo>
                  <a:pt x="77521" y="120978"/>
                  <a:pt x="81041" y="128558"/>
                  <a:pt x="82519" y="136618"/>
                </a:cubicBezTo>
                <a:cubicBezTo>
                  <a:pt x="82801" y="137040"/>
                  <a:pt x="82815" y="140017"/>
                  <a:pt x="83025" y="140017"/>
                </a:cubicBezTo>
                <a:cubicBezTo>
                  <a:pt x="83046" y="140017"/>
                  <a:pt x="83069" y="139987"/>
                  <a:pt x="83094" y="139923"/>
                </a:cubicBezTo>
                <a:lnTo>
                  <a:pt x="83094" y="139923"/>
                </a:lnTo>
                <a:cubicBezTo>
                  <a:pt x="78818" y="154947"/>
                  <a:pt x="85125" y="168646"/>
                  <a:pt x="85643" y="183663"/>
                </a:cubicBezTo>
                <a:cubicBezTo>
                  <a:pt x="88559" y="169773"/>
                  <a:pt x="82332" y="155465"/>
                  <a:pt x="89579" y="141803"/>
                </a:cubicBezTo>
                <a:cubicBezTo>
                  <a:pt x="95640" y="126101"/>
                  <a:pt x="84289" y="109669"/>
                  <a:pt x="90829" y="97278"/>
                </a:cubicBezTo>
                <a:cubicBezTo>
                  <a:pt x="93837" y="94330"/>
                  <a:pt x="96504" y="90944"/>
                  <a:pt x="97196" y="90944"/>
                </a:cubicBezTo>
                <a:cubicBezTo>
                  <a:pt x="97702" y="90944"/>
                  <a:pt x="97153" y="92752"/>
                  <a:pt x="94911" y="97861"/>
                </a:cubicBezTo>
                <a:cubicBezTo>
                  <a:pt x="91849" y="108919"/>
                  <a:pt x="95452" y="118957"/>
                  <a:pt x="97514" y="129308"/>
                </a:cubicBezTo>
                <a:cubicBezTo>
                  <a:pt x="96181" y="140658"/>
                  <a:pt x="91099" y="151862"/>
                  <a:pt x="95431" y="162796"/>
                </a:cubicBezTo>
                <a:cubicBezTo>
                  <a:pt x="95431" y="163696"/>
                  <a:pt x="96314" y="167491"/>
                  <a:pt x="96680" y="167491"/>
                </a:cubicBezTo>
                <a:cubicBezTo>
                  <a:pt x="96814" y="167491"/>
                  <a:pt x="96878" y="166986"/>
                  <a:pt x="96806" y="165649"/>
                </a:cubicBezTo>
                <a:cubicBezTo>
                  <a:pt x="93432" y="139159"/>
                  <a:pt x="113237" y="133848"/>
                  <a:pt x="100784" y="100693"/>
                </a:cubicBezTo>
                <a:cubicBezTo>
                  <a:pt x="101304" y="95653"/>
                  <a:pt x="100200" y="89301"/>
                  <a:pt x="103283" y="85053"/>
                </a:cubicBezTo>
                <a:cubicBezTo>
                  <a:pt x="103893" y="84376"/>
                  <a:pt x="104276" y="84005"/>
                  <a:pt x="104488" y="84005"/>
                </a:cubicBezTo>
                <a:cubicBezTo>
                  <a:pt x="104740" y="84005"/>
                  <a:pt x="104751" y="84526"/>
                  <a:pt x="104615" y="85678"/>
                </a:cubicBezTo>
                <a:cubicBezTo>
                  <a:pt x="104366" y="92134"/>
                  <a:pt x="106365" y="98236"/>
                  <a:pt x="108239" y="104358"/>
                </a:cubicBezTo>
                <a:cubicBezTo>
                  <a:pt x="107781" y="117958"/>
                  <a:pt x="109218" y="132786"/>
                  <a:pt x="119173" y="142741"/>
                </a:cubicBezTo>
                <a:cubicBezTo>
                  <a:pt x="119630" y="143249"/>
                  <a:pt x="122512" y="145396"/>
                  <a:pt x="122900" y="145396"/>
                </a:cubicBezTo>
                <a:cubicBezTo>
                  <a:pt x="122989" y="145396"/>
                  <a:pt x="122946" y="145283"/>
                  <a:pt x="122713" y="145011"/>
                </a:cubicBezTo>
                <a:cubicBezTo>
                  <a:pt x="105844" y="126017"/>
                  <a:pt x="117777" y="107586"/>
                  <a:pt x="113529" y="88010"/>
                </a:cubicBezTo>
                <a:cubicBezTo>
                  <a:pt x="112821" y="85407"/>
                  <a:pt x="111842" y="81825"/>
                  <a:pt x="110488" y="80159"/>
                </a:cubicBezTo>
                <a:cubicBezTo>
                  <a:pt x="108801" y="77951"/>
                  <a:pt x="110905" y="77202"/>
                  <a:pt x="112175" y="75535"/>
                </a:cubicBezTo>
                <a:cubicBezTo>
                  <a:pt x="112958" y="75520"/>
                  <a:pt x="114435" y="73327"/>
                  <a:pt x="114855" y="73327"/>
                </a:cubicBezTo>
                <a:cubicBezTo>
                  <a:pt x="114994" y="73327"/>
                  <a:pt x="115017" y="73567"/>
                  <a:pt x="114862" y="74203"/>
                </a:cubicBezTo>
                <a:cubicBezTo>
                  <a:pt x="115778" y="85803"/>
                  <a:pt x="118340" y="96674"/>
                  <a:pt x="125191" y="106379"/>
                </a:cubicBezTo>
                <a:cubicBezTo>
                  <a:pt x="128794" y="109752"/>
                  <a:pt x="129961" y="114730"/>
                  <a:pt x="132251" y="118708"/>
                </a:cubicBezTo>
                <a:cubicBezTo>
                  <a:pt x="132558" y="119683"/>
                  <a:pt x="133069" y="125103"/>
                  <a:pt x="133851" y="125103"/>
                </a:cubicBezTo>
                <a:cubicBezTo>
                  <a:pt x="133971" y="125103"/>
                  <a:pt x="134097" y="124975"/>
                  <a:pt x="134230" y="124685"/>
                </a:cubicBezTo>
                <a:cubicBezTo>
                  <a:pt x="133688" y="121186"/>
                  <a:pt x="132855" y="117062"/>
                  <a:pt x="133168" y="113334"/>
                </a:cubicBezTo>
                <a:cubicBezTo>
                  <a:pt x="131585" y="99048"/>
                  <a:pt x="120943" y="88343"/>
                  <a:pt x="120360" y="73515"/>
                </a:cubicBezTo>
                <a:lnTo>
                  <a:pt x="120360" y="73515"/>
                </a:lnTo>
                <a:cubicBezTo>
                  <a:pt x="127310" y="78454"/>
                  <a:pt x="136007" y="84827"/>
                  <a:pt x="145453" y="84827"/>
                </a:cubicBezTo>
                <a:cubicBezTo>
                  <a:pt x="147160" y="84827"/>
                  <a:pt x="148891" y="84619"/>
                  <a:pt x="150641" y="84157"/>
                </a:cubicBezTo>
                <a:cubicBezTo>
                  <a:pt x="152837" y="83579"/>
                  <a:pt x="154944" y="82788"/>
                  <a:pt x="157242" y="82788"/>
                </a:cubicBezTo>
                <a:cubicBezTo>
                  <a:pt x="157429" y="82788"/>
                  <a:pt x="157616" y="82793"/>
                  <a:pt x="157805" y="82804"/>
                </a:cubicBezTo>
                <a:cubicBezTo>
                  <a:pt x="159033" y="81512"/>
                  <a:pt x="156222" y="80929"/>
                  <a:pt x="155785" y="79951"/>
                </a:cubicBezTo>
                <a:cubicBezTo>
                  <a:pt x="151265" y="75515"/>
                  <a:pt x="145996" y="71579"/>
                  <a:pt x="140124" y="69788"/>
                </a:cubicBezTo>
                <a:cubicBezTo>
                  <a:pt x="136812" y="66622"/>
                  <a:pt x="115528" y="69392"/>
                  <a:pt x="124837" y="63706"/>
                </a:cubicBezTo>
                <a:cubicBezTo>
                  <a:pt x="127524" y="61416"/>
                  <a:pt x="130044" y="58354"/>
                  <a:pt x="133022" y="56376"/>
                </a:cubicBezTo>
                <a:cubicBezTo>
                  <a:pt x="136960" y="62070"/>
                  <a:pt x="142785" y="64985"/>
                  <a:pt x="148765" y="64985"/>
                </a:cubicBezTo>
                <a:cubicBezTo>
                  <a:pt x="152145" y="64985"/>
                  <a:pt x="155575" y="64053"/>
                  <a:pt x="158742" y="62165"/>
                </a:cubicBezTo>
                <a:cubicBezTo>
                  <a:pt x="153202" y="58687"/>
                  <a:pt x="145996" y="56792"/>
                  <a:pt x="139707" y="54626"/>
                </a:cubicBezTo>
                <a:cubicBezTo>
                  <a:pt x="139308" y="54420"/>
                  <a:pt x="138763" y="54360"/>
                  <a:pt x="138194" y="54360"/>
                </a:cubicBezTo>
                <a:cubicBezTo>
                  <a:pt x="137407" y="54360"/>
                  <a:pt x="136576" y="54475"/>
                  <a:pt x="136031" y="54475"/>
                </a:cubicBezTo>
                <a:cubicBezTo>
                  <a:pt x="135181" y="54475"/>
                  <a:pt x="135022" y="54196"/>
                  <a:pt x="136791" y="52773"/>
                </a:cubicBezTo>
                <a:cubicBezTo>
                  <a:pt x="146977" y="44254"/>
                  <a:pt x="158343" y="34921"/>
                  <a:pt x="172334" y="34921"/>
                </a:cubicBezTo>
                <a:cubicBezTo>
                  <a:pt x="172503" y="34921"/>
                  <a:pt x="172672" y="34922"/>
                  <a:pt x="172841" y="34925"/>
                </a:cubicBezTo>
                <a:cubicBezTo>
                  <a:pt x="174424" y="33530"/>
                  <a:pt x="173820" y="28677"/>
                  <a:pt x="173362" y="27011"/>
                </a:cubicBezTo>
                <a:lnTo>
                  <a:pt x="173362" y="27011"/>
                </a:lnTo>
                <a:cubicBezTo>
                  <a:pt x="172612" y="27282"/>
                  <a:pt x="171591" y="27698"/>
                  <a:pt x="170904" y="27907"/>
                </a:cubicBezTo>
                <a:cubicBezTo>
                  <a:pt x="170867" y="27913"/>
                  <a:pt x="170831" y="27916"/>
                  <a:pt x="170796" y="27916"/>
                </a:cubicBezTo>
                <a:cubicBezTo>
                  <a:pt x="170574" y="27916"/>
                  <a:pt x="170390" y="27800"/>
                  <a:pt x="170204" y="27800"/>
                </a:cubicBezTo>
                <a:cubicBezTo>
                  <a:pt x="170056" y="27800"/>
                  <a:pt x="169907" y="27873"/>
                  <a:pt x="169738" y="28136"/>
                </a:cubicBezTo>
                <a:cubicBezTo>
                  <a:pt x="157534" y="29094"/>
                  <a:pt x="150766" y="36529"/>
                  <a:pt x="141477" y="43859"/>
                </a:cubicBezTo>
                <a:cubicBezTo>
                  <a:pt x="141470" y="43727"/>
                  <a:pt x="141431" y="43672"/>
                  <a:pt x="141372" y="43672"/>
                </a:cubicBezTo>
                <a:cubicBezTo>
                  <a:pt x="141101" y="43672"/>
                  <a:pt x="140393" y="44793"/>
                  <a:pt x="140103" y="44963"/>
                </a:cubicBezTo>
                <a:cubicBezTo>
                  <a:pt x="139811" y="45005"/>
                  <a:pt x="138582" y="45859"/>
                  <a:pt x="139145" y="45921"/>
                </a:cubicBezTo>
                <a:cubicBezTo>
                  <a:pt x="139136" y="45921"/>
                  <a:pt x="139126" y="45921"/>
                  <a:pt x="139117" y="45921"/>
                </a:cubicBezTo>
                <a:cubicBezTo>
                  <a:pt x="136846" y="45921"/>
                  <a:pt x="134171" y="50773"/>
                  <a:pt x="132736" y="50773"/>
                </a:cubicBezTo>
                <a:cubicBezTo>
                  <a:pt x="132661" y="50773"/>
                  <a:pt x="132590" y="50760"/>
                  <a:pt x="132522" y="50732"/>
                </a:cubicBezTo>
                <a:cubicBezTo>
                  <a:pt x="135438" y="34363"/>
                  <a:pt x="136875" y="13599"/>
                  <a:pt x="124942" y="0"/>
                </a:cubicBezTo>
                <a:close/>
              </a:path>
            </a:pathLst>
          </a:custGeom>
          <a:solidFill>
            <a:srgbClr val="9F3938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3"/>
          <p:cNvSpPr/>
          <p:nvPr/>
        </p:nvSpPr>
        <p:spPr>
          <a:xfrm>
            <a:off x="172725" y="171900"/>
            <a:ext cx="8798400" cy="4799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3"/>
          <p:cNvSpPr/>
          <p:nvPr/>
        </p:nvSpPr>
        <p:spPr>
          <a:xfrm flipH="1">
            <a:off x="-269198" y="-350150"/>
            <a:ext cx="1417195" cy="1697694"/>
          </a:xfrm>
          <a:custGeom>
            <a:avLst/>
            <a:gdLst/>
            <a:ahLst/>
            <a:cxnLst/>
            <a:rect l="l" t="t" r="r" b="b"/>
            <a:pathLst>
              <a:path w="174424" h="208947" extrusionOk="0">
                <a:moveTo>
                  <a:pt x="126734" y="3545"/>
                </a:moveTo>
                <a:cubicBezTo>
                  <a:pt x="126740" y="3545"/>
                  <a:pt x="126698" y="3567"/>
                  <a:pt x="126566" y="3624"/>
                </a:cubicBezTo>
                <a:cubicBezTo>
                  <a:pt x="126646" y="3578"/>
                  <a:pt x="126726" y="3545"/>
                  <a:pt x="126734" y="3545"/>
                </a:cubicBezTo>
                <a:close/>
                <a:moveTo>
                  <a:pt x="103176" y="84151"/>
                </a:moveTo>
                <a:lnTo>
                  <a:pt x="103176" y="84151"/>
                </a:lnTo>
                <a:cubicBezTo>
                  <a:pt x="103181" y="84151"/>
                  <a:pt x="103163" y="84254"/>
                  <a:pt x="103178" y="84345"/>
                </a:cubicBezTo>
                <a:cubicBezTo>
                  <a:pt x="103158" y="84303"/>
                  <a:pt x="103158" y="84241"/>
                  <a:pt x="103158" y="84199"/>
                </a:cubicBezTo>
                <a:cubicBezTo>
                  <a:pt x="103169" y="84165"/>
                  <a:pt x="103174" y="84151"/>
                  <a:pt x="103176" y="84151"/>
                </a:cubicBezTo>
                <a:close/>
                <a:moveTo>
                  <a:pt x="56590" y="138891"/>
                </a:moveTo>
                <a:cubicBezTo>
                  <a:pt x="56548" y="139015"/>
                  <a:pt x="56487" y="139139"/>
                  <a:pt x="56445" y="139242"/>
                </a:cubicBezTo>
                <a:lnTo>
                  <a:pt x="56424" y="139242"/>
                </a:lnTo>
                <a:cubicBezTo>
                  <a:pt x="56486" y="139139"/>
                  <a:pt x="56548" y="139015"/>
                  <a:pt x="56590" y="138891"/>
                </a:cubicBezTo>
                <a:close/>
                <a:moveTo>
                  <a:pt x="124942" y="0"/>
                </a:moveTo>
                <a:lnTo>
                  <a:pt x="124942" y="0"/>
                </a:lnTo>
                <a:cubicBezTo>
                  <a:pt x="125983" y="2041"/>
                  <a:pt x="125920" y="4040"/>
                  <a:pt x="126795" y="6102"/>
                </a:cubicBezTo>
                <a:cubicBezTo>
                  <a:pt x="130627" y="18952"/>
                  <a:pt x="130065" y="30968"/>
                  <a:pt x="129023" y="45005"/>
                </a:cubicBezTo>
                <a:cubicBezTo>
                  <a:pt x="128190" y="49170"/>
                  <a:pt x="132918" y="52356"/>
                  <a:pt x="128628" y="54980"/>
                </a:cubicBezTo>
                <a:cubicBezTo>
                  <a:pt x="126358" y="56334"/>
                  <a:pt x="124754" y="60437"/>
                  <a:pt x="122088" y="60458"/>
                </a:cubicBezTo>
                <a:cubicBezTo>
                  <a:pt x="113508" y="46254"/>
                  <a:pt x="102075" y="15036"/>
                  <a:pt x="84727" y="12912"/>
                </a:cubicBezTo>
                <a:cubicBezTo>
                  <a:pt x="84471" y="12815"/>
                  <a:pt x="84244" y="12785"/>
                  <a:pt x="84032" y="12785"/>
                </a:cubicBezTo>
                <a:cubicBezTo>
                  <a:pt x="83689" y="12785"/>
                  <a:pt x="83382" y="12864"/>
                  <a:pt x="83049" y="12864"/>
                </a:cubicBezTo>
                <a:cubicBezTo>
                  <a:pt x="82834" y="12864"/>
                  <a:pt x="82608" y="12831"/>
                  <a:pt x="82353" y="12725"/>
                </a:cubicBezTo>
                <a:cubicBezTo>
                  <a:pt x="82209" y="12672"/>
                  <a:pt x="82065" y="12538"/>
                  <a:pt x="81921" y="12538"/>
                </a:cubicBezTo>
                <a:cubicBezTo>
                  <a:pt x="81836" y="12538"/>
                  <a:pt x="81751" y="12585"/>
                  <a:pt x="81665" y="12725"/>
                </a:cubicBezTo>
                <a:cubicBezTo>
                  <a:pt x="81603" y="12812"/>
                  <a:pt x="81526" y="12929"/>
                  <a:pt x="81465" y="12929"/>
                </a:cubicBezTo>
                <a:cubicBezTo>
                  <a:pt x="81424" y="12929"/>
                  <a:pt x="81391" y="12876"/>
                  <a:pt x="81374" y="12725"/>
                </a:cubicBezTo>
                <a:cubicBezTo>
                  <a:pt x="81314" y="12409"/>
                  <a:pt x="81245" y="12321"/>
                  <a:pt x="81160" y="12321"/>
                </a:cubicBezTo>
                <a:cubicBezTo>
                  <a:pt x="81053" y="12321"/>
                  <a:pt x="80920" y="12460"/>
                  <a:pt x="80742" y="12460"/>
                </a:cubicBezTo>
                <a:cubicBezTo>
                  <a:pt x="80669" y="12460"/>
                  <a:pt x="80588" y="12436"/>
                  <a:pt x="80499" y="12371"/>
                </a:cubicBezTo>
                <a:cubicBezTo>
                  <a:pt x="79818" y="12234"/>
                  <a:pt x="79319" y="11590"/>
                  <a:pt x="78663" y="11590"/>
                </a:cubicBezTo>
                <a:cubicBezTo>
                  <a:pt x="78616" y="11590"/>
                  <a:pt x="78569" y="11593"/>
                  <a:pt x="78521" y="11600"/>
                </a:cubicBezTo>
                <a:cubicBezTo>
                  <a:pt x="77667" y="11642"/>
                  <a:pt x="75043" y="11600"/>
                  <a:pt x="74959" y="12246"/>
                </a:cubicBezTo>
                <a:cubicBezTo>
                  <a:pt x="83144" y="17827"/>
                  <a:pt x="97618" y="31614"/>
                  <a:pt x="101554" y="45671"/>
                </a:cubicBezTo>
                <a:cubicBezTo>
                  <a:pt x="103491" y="53939"/>
                  <a:pt x="112425" y="59833"/>
                  <a:pt x="117777" y="64977"/>
                </a:cubicBezTo>
                <a:cubicBezTo>
                  <a:pt x="116226" y="65530"/>
                  <a:pt x="114748" y="65780"/>
                  <a:pt x="113326" y="65780"/>
                </a:cubicBezTo>
                <a:cubicBezTo>
                  <a:pt x="100025" y="65780"/>
                  <a:pt x="91791" y="43893"/>
                  <a:pt x="77032" y="43893"/>
                </a:cubicBezTo>
                <a:cubicBezTo>
                  <a:pt x="75138" y="43893"/>
                  <a:pt x="73136" y="44254"/>
                  <a:pt x="71003" y="45067"/>
                </a:cubicBezTo>
                <a:cubicBezTo>
                  <a:pt x="67316" y="45671"/>
                  <a:pt x="63755" y="47108"/>
                  <a:pt x="59965" y="47650"/>
                </a:cubicBezTo>
                <a:cubicBezTo>
                  <a:pt x="59841" y="47638"/>
                  <a:pt x="59719" y="47633"/>
                  <a:pt x="59596" y="47633"/>
                </a:cubicBezTo>
                <a:cubicBezTo>
                  <a:pt x="58171" y="47633"/>
                  <a:pt x="56808" y="48367"/>
                  <a:pt x="55217" y="48712"/>
                </a:cubicBezTo>
                <a:cubicBezTo>
                  <a:pt x="53301" y="50107"/>
                  <a:pt x="50906" y="48733"/>
                  <a:pt x="49219" y="50190"/>
                </a:cubicBezTo>
                <a:cubicBezTo>
                  <a:pt x="49805" y="50501"/>
                  <a:pt x="50266" y="50588"/>
                  <a:pt x="50681" y="50588"/>
                </a:cubicBezTo>
                <a:cubicBezTo>
                  <a:pt x="51203" y="50588"/>
                  <a:pt x="51654" y="50451"/>
                  <a:pt x="52193" y="50451"/>
                </a:cubicBezTo>
                <a:cubicBezTo>
                  <a:pt x="53036" y="50451"/>
                  <a:pt x="54096" y="50785"/>
                  <a:pt x="55987" y="52502"/>
                </a:cubicBezTo>
                <a:cubicBezTo>
                  <a:pt x="56659" y="52459"/>
                  <a:pt x="57325" y="52439"/>
                  <a:pt x="57984" y="52439"/>
                </a:cubicBezTo>
                <a:cubicBezTo>
                  <a:pt x="76670" y="52439"/>
                  <a:pt x="90613" y="69057"/>
                  <a:pt x="106906" y="75494"/>
                </a:cubicBezTo>
                <a:cubicBezTo>
                  <a:pt x="105684" y="78314"/>
                  <a:pt x="104044" y="79407"/>
                  <a:pt x="102031" y="79407"/>
                </a:cubicBezTo>
                <a:cubicBezTo>
                  <a:pt x="95080" y="79407"/>
                  <a:pt x="83686" y="66369"/>
                  <a:pt x="69738" y="66369"/>
                </a:cubicBezTo>
                <a:cubicBezTo>
                  <a:pt x="66248" y="66369"/>
                  <a:pt x="62599" y="67185"/>
                  <a:pt x="58819" y="69225"/>
                </a:cubicBezTo>
                <a:cubicBezTo>
                  <a:pt x="58587" y="69218"/>
                  <a:pt x="58357" y="69215"/>
                  <a:pt x="58128" y="69215"/>
                </a:cubicBezTo>
                <a:cubicBezTo>
                  <a:pt x="47502" y="69215"/>
                  <a:pt x="40989" y="76717"/>
                  <a:pt x="34037" y="84220"/>
                </a:cubicBezTo>
                <a:cubicBezTo>
                  <a:pt x="33099" y="84709"/>
                  <a:pt x="33454" y="85001"/>
                  <a:pt x="34102" y="85001"/>
                </a:cubicBezTo>
                <a:cubicBezTo>
                  <a:pt x="34750" y="85001"/>
                  <a:pt x="35692" y="84709"/>
                  <a:pt x="35932" y="84032"/>
                </a:cubicBezTo>
                <a:cubicBezTo>
                  <a:pt x="37140" y="83137"/>
                  <a:pt x="38389" y="82908"/>
                  <a:pt x="39431" y="81783"/>
                </a:cubicBezTo>
                <a:cubicBezTo>
                  <a:pt x="46037" y="76913"/>
                  <a:pt x="51859" y="75071"/>
                  <a:pt x="57411" y="75071"/>
                </a:cubicBezTo>
                <a:cubicBezTo>
                  <a:pt x="66982" y="75071"/>
                  <a:pt x="75747" y="80544"/>
                  <a:pt x="86330" y="85407"/>
                </a:cubicBezTo>
                <a:cubicBezTo>
                  <a:pt x="86561" y="85710"/>
                  <a:pt x="86936" y="85796"/>
                  <a:pt x="87378" y="85796"/>
                </a:cubicBezTo>
                <a:cubicBezTo>
                  <a:pt x="87961" y="85796"/>
                  <a:pt x="88661" y="85646"/>
                  <a:pt x="89303" y="85646"/>
                </a:cubicBezTo>
                <a:cubicBezTo>
                  <a:pt x="89711" y="85646"/>
                  <a:pt x="90096" y="85707"/>
                  <a:pt x="90412" y="85907"/>
                </a:cubicBezTo>
                <a:cubicBezTo>
                  <a:pt x="91563" y="86482"/>
                  <a:pt x="92854" y="86619"/>
                  <a:pt x="94137" y="86619"/>
                </a:cubicBezTo>
                <a:cubicBezTo>
                  <a:pt x="95176" y="86619"/>
                  <a:pt x="96210" y="86529"/>
                  <a:pt x="97160" y="86511"/>
                </a:cubicBezTo>
                <a:lnTo>
                  <a:pt x="97160" y="86511"/>
                </a:lnTo>
                <a:cubicBezTo>
                  <a:pt x="95899" y="87952"/>
                  <a:pt x="94292" y="90585"/>
                  <a:pt x="92191" y="90585"/>
                </a:cubicBezTo>
                <a:cubicBezTo>
                  <a:pt x="92106" y="90585"/>
                  <a:pt x="92019" y="90581"/>
                  <a:pt x="91933" y="90572"/>
                </a:cubicBezTo>
                <a:cubicBezTo>
                  <a:pt x="89889" y="90798"/>
                  <a:pt x="87977" y="90897"/>
                  <a:pt x="86179" y="90897"/>
                </a:cubicBezTo>
                <a:cubicBezTo>
                  <a:pt x="73841" y="90897"/>
                  <a:pt x="66849" y="86250"/>
                  <a:pt x="59184" y="86250"/>
                </a:cubicBezTo>
                <a:cubicBezTo>
                  <a:pt x="53874" y="86250"/>
                  <a:pt x="48241" y="88479"/>
                  <a:pt x="40284" y="96028"/>
                </a:cubicBezTo>
                <a:cubicBezTo>
                  <a:pt x="36327" y="97028"/>
                  <a:pt x="33891" y="101839"/>
                  <a:pt x="29788" y="102463"/>
                </a:cubicBezTo>
                <a:cubicBezTo>
                  <a:pt x="29568" y="102432"/>
                  <a:pt x="29346" y="102417"/>
                  <a:pt x="29128" y="102417"/>
                </a:cubicBezTo>
                <a:cubicBezTo>
                  <a:pt x="27355" y="102417"/>
                  <a:pt x="25856" y="103359"/>
                  <a:pt x="27496" y="103359"/>
                </a:cubicBezTo>
                <a:cubicBezTo>
                  <a:pt x="27763" y="103359"/>
                  <a:pt x="28114" y="103334"/>
                  <a:pt x="28559" y="103276"/>
                </a:cubicBezTo>
                <a:cubicBezTo>
                  <a:pt x="29503" y="103471"/>
                  <a:pt x="30344" y="103562"/>
                  <a:pt x="31112" y="103562"/>
                </a:cubicBezTo>
                <a:cubicBezTo>
                  <a:pt x="34748" y="103562"/>
                  <a:pt x="36714" y="101532"/>
                  <a:pt x="39930" y="99090"/>
                </a:cubicBezTo>
                <a:cubicBezTo>
                  <a:pt x="44128" y="96553"/>
                  <a:pt x="48095" y="95651"/>
                  <a:pt x="51930" y="95651"/>
                </a:cubicBezTo>
                <a:cubicBezTo>
                  <a:pt x="61352" y="95651"/>
                  <a:pt x="69976" y="101093"/>
                  <a:pt x="79257" y="101093"/>
                </a:cubicBezTo>
                <a:cubicBezTo>
                  <a:pt x="80742" y="101093"/>
                  <a:pt x="82244" y="100954"/>
                  <a:pt x="83769" y="100631"/>
                </a:cubicBezTo>
                <a:lnTo>
                  <a:pt x="83769" y="100631"/>
                </a:lnTo>
                <a:cubicBezTo>
                  <a:pt x="80693" y="105801"/>
                  <a:pt x="77840" y="107494"/>
                  <a:pt x="74804" y="107494"/>
                </a:cubicBezTo>
                <a:cubicBezTo>
                  <a:pt x="69039" y="107494"/>
                  <a:pt x="62618" y="101384"/>
                  <a:pt x="52768" y="101384"/>
                </a:cubicBezTo>
                <a:cubicBezTo>
                  <a:pt x="48774" y="101384"/>
                  <a:pt x="44216" y="102389"/>
                  <a:pt x="38910" y="105212"/>
                </a:cubicBezTo>
                <a:cubicBezTo>
                  <a:pt x="30829" y="108607"/>
                  <a:pt x="25644" y="112835"/>
                  <a:pt x="15960" y="113001"/>
                </a:cubicBezTo>
                <a:cubicBezTo>
                  <a:pt x="15852" y="112904"/>
                  <a:pt x="15763" y="112868"/>
                  <a:pt x="15684" y="112868"/>
                </a:cubicBezTo>
                <a:cubicBezTo>
                  <a:pt x="15471" y="112868"/>
                  <a:pt x="15325" y="113122"/>
                  <a:pt x="15060" y="113122"/>
                </a:cubicBezTo>
                <a:cubicBezTo>
                  <a:pt x="15022" y="113122"/>
                  <a:pt x="14982" y="113117"/>
                  <a:pt x="14939" y="113105"/>
                </a:cubicBezTo>
                <a:cubicBezTo>
                  <a:pt x="14955" y="112895"/>
                  <a:pt x="14913" y="112824"/>
                  <a:pt x="14840" y="112824"/>
                </a:cubicBezTo>
                <a:cubicBezTo>
                  <a:pt x="14687" y="112824"/>
                  <a:pt x="14397" y="113135"/>
                  <a:pt x="14205" y="113135"/>
                </a:cubicBezTo>
                <a:cubicBezTo>
                  <a:pt x="14116" y="113135"/>
                  <a:pt x="14048" y="113069"/>
                  <a:pt x="14023" y="112876"/>
                </a:cubicBezTo>
                <a:cubicBezTo>
                  <a:pt x="13346" y="113187"/>
                  <a:pt x="12630" y="113324"/>
                  <a:pt x="11894" y="113324"/>
                </a:cubicBezTo>
                <a:cubicBezTo>
                  <a:pt x="6610" y="113324"/>
                  <a:pt x="288" y="106291"/>
                  <a:pt x="36" y="106291"/>
                </a:cubicBezTo>
                <a:cubicBezTo>
                  <a:pt x="1" y="106291"/>
                  <a:pt x="82" y="106426"/>
                  <a:pt x="299" y="106733"/>
                </a:cubicBezTo>
                <a:cubicBezTo>
                  <a:pt x="5779" y="115796"/>
                  <a:pt x="13801" y="118602"/>
                  <a:pt x="22520" y="118602"/>
                </a:cubicBezTo>
                <a:cubicBezTo>
                  <a:pt x="31593" y="118602"/>
                  <a:pt x="41420" y="115564"/>
                  <a:pt x="49927" y="113376"/>
                </a:cubicBezTo>
                <a:lnTo>
                  <a:pt x="49927" y="113376"/>
                </a:lnTo>
                <a:cubicBezTo>
                  <a:pt x="49636" y="113573"/>
                  <a:pt x="49669" y="113657"/>
                  <a:pt x="49842" y="113657"/>
                </a:cubicBezTo>
                <a:cubicBezTo>
                  <a:pt x="50129" y="113657"/>
                  <a:pt x="50797" y="113429"/>
                  <a:pt x="51031" y="113105"/>
                </a:cubicBezTo>
                <a:cubicBezTo>
                  <a:pt x="51400" y="113265"/>
                  <a:pt x="51798" y="113322"/>
                  <a:pt x="52219" y="113322"/>
                </a:cubicBezTo>
                <a:cubicBezTo>
                  <a:pt x="53341" y="113322"/>
                  <a:pt x="54629" y="112910"/>
                  <a:pt x="55993" y="112910"/>
                </a:cubicBezTo>
                <a:cubicBezTo>
                  <a:pt x="56191" y="112910"/>
                  <a:pt x="56390" y="112919"/>
                  <a:pt x="56591" y="112939"/>
                </a:cubicBezTo>
                <a:cubicBezTo>
                  <a:pt x="56867" y="112894"/>
                  <a:pt x="57144" y="112875"/>
                  <a:pt x="57422" y="112875"/>
                </a:cubicBezTo>
                <a:cubicBezTo>
                  <a:pt x="58967" y="112875"/>
                  <a:pt x="60536" y="113461"/>
                  <a:pt x="62008" y="113461"/>
                </a:cubicBezTo>
                <a:cubicBezTo>
                  <a:pt x="62491" y="113461"/>
                  <a:pt x="62964" y="113398"/>
                  <a:pt x="63422" y="113230"/>
                </a:cubicBezTo>
                <a:cubicBezTo>
                  <a:pt x="64913" y="113547"/>
                  <a:pt x="66280" y="113622"/>
                  <a:pt x="67437" y="113622"/>
                </a:cubicBezTo>
                <a:cubicBezTo>
                  <a:pt x="68483" y="113622"/>
                  <a:pt x="69359" y="113561"/>
                  <a:pt x="70002" y="113561"/>
                </a:cubicBezTo>
                <a:cubicBezTo>
                  <a:pt x="72016" y="113561"/>
                  <a:pt x="71746" y="114163"/>
                  <a:pt x="67275" y="119145"/>
                </a:cubicBezTo>
                <a:cubicBezTo>
                  <a:pt x="65068" y="120665"/>
                  <a:pt x="64657" y="121028"/>
                  <a:pt x="64014" y="121028"/>
                </a:cubicBezTo>
                <a:cubicBezTo>
                  <a:pt x="63468" y="121028"/>
                  <a:pt x="62755" y="120766"/>
                  <a:pt x="60631" y="120728"/>
                </a:cubicBezTo>
                <a:cubicBezTo>
                  <a:pt x="53780" y="120978"/>
                  <a:pt x="44491" y="122165"/>
                  <a:pt x="38035" y="125476"/>
                </a:cubicBezTo>
                <a:cubicBezTo>
                  <a:pt x="32558" y="128287"/>
                  <a:pt x="9087" y="142387"/>
                  <a:pt x="12857" y="143740"/>
                </a:cubicBezTo>
                <a:cubicBezTo>
                  <a:pt x="20167" y="139742"/>
                  <a:pt x="29413" y="139388"/>
                  <a:pt x="37473" y="136805"/>
                </a:cubicBezTo>
                <a:cubicBezTo>
                  <a:pt x="42492" y="134764"/>
                  <a:pt x="47865" y="132453"/>
                  <a:pt x="53301" y="131557"/>
                </a:cubicBezTo>
                <a:cubicBezTo>
                  <a:pt x="54709" y="131343"/>
                  <a:pt x="57310" y="128960"/>
                  <a:pt x="58368" y="128960"/>
                </a:cubicBezTo>
                <a:cubicBezTo>
                  <a:pt x="58545" y="128960"/>
                  <a:pt x="58679" y="129027"/>
                  <a:pt x="58757" y="129183"/>
                </a:cubicBezTo>
                <a:cubicBezTo>
                  <a:pt x="54531" y="132635"/>
                  <a:pt x="52117" y="143164"/>
                  <a:pt x="46544" y="143164"/>
                </a:cubicBezTo>
                <a:cubicBezTo>
                  <a:pt x="45965" y="143164"/>
                  <a:pt x="45352" y="143050"/>
                  <a:pt x="44699" y="142803"/>
                </a:cubicBezTo>
                <a:cubicBezTo>
                  <a:pt x="28080" y="144740"/>
                  <a:pt x="9941" y="161692"/>
                  <a:pt x="10337" y="180852"/>
                </a:cubicBezTo>
                <a:cubicBezTo>
                  <a:pt x="12107" y="166670"/>
                  <a:pt x="25415" y="157298"/>
                  <a:pt x="38514" y="151550"/>
                </a:cubicBezTo>
                <a:cubicBezTo>
                  <a:pt x="42428" y="149966"/>
                  <a:pt x="44507" y="148765"/>
                  <a:pt x="45205" y="148765"/>
                </a:cubicBezTo>
                <a:cubicBezTo>
                  <a:pt x="46067" y="148765"/>
                  <a:pt x="44823" y="150597"/>
                  <a:pt x="42325" y="155798"/>
                </a:cubicBezTo>
                <a:cubicBezTo>
                  <a:pt x="23061" y="166732"/>
                  <a:pt x="20625" y="189307"/>
                  <a:pt x="14773" y="208946"/>
                </a:cubicBezTo>
                <a:cubicBezTo>
                  <a:pt x="17647" y="208634"/>
                  <a:pt x="17855" y="203261"/>
                  <a:pt x="20229" y="202053"/>
                </a:cubicBezTo>
                <a:cubicBezTo>
                  <a:pt x="24186" y="199554"/>
                  <a:pt x="24727" y="194805"/>
                  <a:pt x="28226" y="190682"/>
                </a:cubicBezTo>
                <a:cubicBezTo>
                  <a:pt x="41680" y="177332"/>
                  <a:pt x="41846" y="154799"/>
                  <a:pt x="54696" y="139846"/>
                </a:cubicBezTo>
                <a:cubicBezTo>
                  <a:pt x="55249" y="139275"/>
                  <a:pt x="56919" y="136348"/>
                  <a:pt x="57189" y="136348"/>
                </a:cubicBezTo>
                <a:cubicBezTo>
                  <a:pt x="57234" y="136348"/>
                  <a:pt x="57240" y="136430"/>
                  <a:pt x="57195" y="136618"/>
                </a:cubicBezTo>
                <a:cubicBezTo>
                  <a:pt x="51239" y="153716"/>
                  <a:pt x="60840" y="169939"/>
                  <a:pt x="51843" y="186392"/>
                </a:cubicBezTo>
                <a:cubicBezTo>
                  <a:pt x="51653" y="187503"/>
                  <a:pt x="51692" y="187993"/>
                  <a:pt x="51902" y="187993"/>
                </a:cubicBezTo>
                <a:cubicBezTo>
                  <a:pt x="53446" y="187993"/>
                  <a:pt x="64233" y="161594"/>
                  <a:pt x="61777" y="160568"/>
                </a:cubicBezTo>
                <a:cubicBezTo>
                  <a:pt x="63484" y="149280"/>
                  <a:pt x="58944" y="132952"/>
                  <a:pt x="67670" y="124414"/>
                </a:cubicBezTo>
                <a:lnTo>
                  <a:pt x="67670" y="124414"/>
                </a:lnTo>
                <a:cubicBezTo>
                  <a:pt x="66254" y="142636"/>
                  <a:pt x="73543" y="165941"/>
                  <a:pt x="66233" y="181144"/>
                </a:cubicBezTo>
                <a:cubicBezTo>
                  <a:pt x="88455" y="149259"/>
                  <a:pt x="59632" y="124039"/>
                  <a:pt x="80687" y="107836"/>
                </a:cubicBezTo>
                <a:cubicBezTo>
                  <a:pt x="81304" y="107100"/>
                  <a:pt x="81659" y="106799"/>
                  <a:pt x="81833" y="106799"/>
                </a:cubicBezTo>
                <a:cubicBezTo>
                  <a:pt x="82510" y="106799"/>
                  <a:pt x="80436" y="111367"/>
                  <a:pt x="80353" y="112626"/>
                </a:cubicBezTo>
                <a:cubicBezTo>
                  <a:pt x="77521" y="120978"/>
                  <a:pt x="81041" y="128558"/>
                  <a:pt x="82519" y="136618"/>
                </a:cubicBezTo>
                <a:cubicBezTo>
                  <a:pt x="82801" y="137040"/>
                  <a:pt x="82815" y="140017"/>
                  <a:pt x="83025" y="140017"/>
                </a:cubicBezTo>
                <a:cubicBezTo>
                  <a:pt x="83046" y="140017"/>
                  <a:pt x="83069" y="139987"/>
                  <a:pt x="83094" y="139923"/>
                </a:cubicBezTo>
                <a:lnTo>
                  <a:pt x="83094" y="139923"/>
                </a:lnTo>
                <a:cubicBezTo>
                  <a:pt x="78818" y="154947"/>
                  <a:pt x="85125" y="168646"/>
                  <a:pt x="85643" y="183663"/>
                </a:cubicBezTo>
                <a:cubicBezTo>
                  <a:pt x="88559" y="169773"/>
                  <a:pt x="82332" y="155465"/>
                  <a:pt x="89579" y="141803"/>
                </a:cubicBezTo>
                <a:cubicBezTo>
                  <a:pt x="95640" y="126101"/>
                  <a:pt x="84289" y="109669"/>
                  <a:pt x="90829" y="97278"/>
                </a:cubicBezTo>
                <a:cubicBezTo>
                  <a:pt x="93837" y="94330"/>
                  <a:pt x="96504" y="90944"/>
                  <a:pt x="97196" y="90944"/>
                </a:cubicBezTo>
                <a:cubicBezTo>
                  <a:pt x="97702" y="90944"/>
                  <a:pt x="97153" y="92752"/>
                  <a:pt x="94911" y="97861"/>
                </a:cubicBezTo>
                <a:cubicBezTo>
                  <a:pt x="91849" y="108919"/>
                  <a:pt x="95452" y="118957"/>
                  <a:pt x="97514" y="129308"/>
                </a:cubicBezTo>
                <a:cubicBezTo>
                  <a:pt x="96181" y="140658"/>
                  <a:pt x="91099" y="151862"/>
                  <a:pt x="95431" y="162796"/>
                </a:cubicBezTo>
                <a:cubicBezTo>
                  <a:pt x="95431" y="163696"/>
                  <a:pt x="96314" y="167491"/>
                  <a:pt x="96680" y="167491"/>
                </a:cubicBezTo>
                <a:cubicBezTo>
                  <a:pt x="96814" y="167491"/>
                  <a:pt x="96878" y="166986"/>
                  <a:pt x="96806" y="165649"/>
                </a:cubicBezTo>
                <a:cubicBezTo>
                  <a:pt x="93432" y="139159"/>
                  <a:pt x="113237" y="133848"/>
                  <a:pt x="100784" y="100693"/>
                </a:cubicBezTo>
                <a:cubicBezTo>
                  <a:pt x="101304" y="95653"/>
                  <a:pt x="100200" y="89301"/>
                  <a:pt x="103283" y="85053"/>
                </a:cubicBezTo>
                <a:cubicBezTo>
                  <a:pt x="103893" y="84376"/>
                  <a:pt x="104276" y="84005"/>
                  <a:pt x="104488" y="84005"/>
                </a:cubicBezTo>
                <a:cubicBezTo>
                  <a:pt x="104740" y="84005"/>
                  <a:pt x="104751" y="84526"/>
                  <a:pt x="104615" y="85678"/>
                </a:cubicBezTo>
                <a:cubicBezTo>
                  <a:pt x="104366" y="92134"/>
                  <a:pt x="106365" y="98236"/>
                  <a:pt x="108239" y="104358"/>
                </a:cubicBezTo>
                <a:cubicBezTo>
                  <a:pt x="107781" y="117958"/>
                  <a:pt x="109218" y="132786"/>
                  <a:pt x="119173" y="142741"/>
                </a:cubicBezTo>
                <a:cubicBezTo>
                  <a:pt x="119630" y="143249"/>
                  <a:pt x="122512" y="145396"/>
                  <a:pt x="122900" y="145396"/>
                </a:cubicBezTo>
                <a:cubicBezTo>
                  <a:pt x="122989" y="145396"/>
                  <a:pt x="122946" y="145283"/>
                  <a:pt x="122713" y="145011"/>
                </a:cubicBezTo>
                <a:cubicBezTo>
                  <a:pt x="105844" y="126017"/>
                  <a:pt x="117777" y="107586"/>
                  <a:pt x="113529" y="88010"/>
                </a:cubicBezTo>
                <a:cubicBezTo>
                  <a:pt x="112821" y="85407"/>
                  <a:pt x="111842" y="81825"/>
                  <a:pt x="110488" y="80159"/>
                </a:cubicBezTo>
                <a:cubicBezTo>
                  <a:pt x="108801" y="77951"/>
                  <a:pt x="110905" y="77202"/>
                  <a:pt x="112175" y="75535"/>
                </a:cubicBezTo>
                <a:cubicBezTo>
                  <a:pt x="112958" y="75520"/>
                  <a:pt x="114435" y="73327"/>
                  <a:pt x="114855" y="73327"/>
                </a:cubicBezTo>
                <a:cubicBezTo>
                  <a:pt x="114994" y="73327"/>
                  <a:pt x="115017" y="73567"/>
                  <a:pt x="114862" y="74203"/>
                </a:cubicBezTo>
                <a:cubicBezTo>
                  <a:pt x="115778" y="85803"/>
                  <a:pt x="118340" y="96674"/>
                  <a:pt x="125191" y="106379"/>
                </a:cubicBezTo>
                <a:cubicBezTo>
                  <a:pt x="128794" y="109752"/>
                  <a:pt x="129961" y="114730"/>
                  <a:pt x="132251" y="118708"/>
                </a:cubicBezTo>
                <a:cubicBezTo>
                  <a:pt x="132558" y="119683"/>
                  <a:pt x="133069" y="125103"/>
                  <a:pt x="133851" y="125103"/>
                </a:cubicBezTo>
                <a:cubicBezTo>
                  <a:pt x="133971" y="125103"/>
                  <a:pt x="134097" y="124975"/>
                  <a:pt x="134230" y="124685"/>
                </a:cubicBezTo>
                <a:cubicBezTo>
                  <a:pt x="133688" y="121186"/>
                  <a:pt x="132855" y="117062"/>
                  <a:pt x="133168" y="113334"/>
                </a:cubicBezTo>
                <a:cubicBezTo>
                  <a:pt x="131585" y="99048"/>
                  <a:pt x="120943" y="88343"/>
                  <a:pt x="120360" y="73515"/>
                </a:cubicBezTo>
                <a:lnTo>
                  <a:pt x="120360" y="73515"/>
                </a:lnTo>
                <a:cubicBezTo>
                  <a:pt x="127310" y="78454"/>
                  <a:pt x="136007" y="84827"/>
                  <a:pt x="145453" y="84827"/>
                </a:cubicBezTo>
                <a:cubicBezTo>
                  <a:pt x="147160" y="84827"/>
                  <a:pt x="148891" y="84619"/>
                  <a:pt x="150641" y="84157"/>
                </a:cubicBezTo>
                <a:cubicBezTo>
                  <a:pt x="152837" y="83579"/>
                  <a:pt x="154944" y="82788"/>
                  <a:pt x="157242" y="82788"/>
                </a:cubicBezTo>
                <a:cubicBezTo>
                  <a:pt x="157429" y="82788"/>
                  <a:pt x="157616" y="82793"/>
                  <a:pt x="157805" y="82804"/>
                </a:cubicBezTo>
                <a:cubicBezTo>
                  <a:pt x="159033" y="81512"/>
                  <a:pt x="156222" y="80929"/>
                  <a:pt x="155785" y="79951"/>
                </a:cubicBezTo>
                <a:cubicBezTo>
                  <a:pt x="151265" y="75515"/>
                  <a:pt x="145996" y="71579"/>
                  <a:pt x="140124" y="69788"/>
                </a:cubicBezTo>
                <a:cubicBezTo>
                  <a:pt x="136812" y="66622"/>
                  <a:pt x="115528" y="69392"/>
                  <a:pt x="124837" y="63706"/>
                </a:cubicBezTo>
                <a:cubicBezTo>
                  <a:pt x="127524" y="61416"/>
                  <a:pt x="130044" y="58354"/>
                  <a:pt x="133022" y="56376"/>
                </a:cubicBezTo>
                <a:cubicBezTo>
                  <a:pt x="136960" y="62070"/>
                  <a:pt x="142785" y="64985"/>
                  <a:pt x="148765" y="64985"/>
                </a:cubicBezTo>
                <a:cubicBezTo>
                  <a:pt x="152145" y="64985"/>
                  <a:pt x="155575" y="64053"/>
                  <a:pt x="158742" y="62165"/>
                </a:cubicBezTo>
                <a:cubicBezTo>
                  <a:pt x="153202" y="58687"/>
                  <a:pt x="145996" y="56792"/>
                  <a:pt x="139707" y="54626"/>
                </a:cubicBezTo>
                <a:cubicBezTo>
                  <a:pt x="139308" y="54420"/>
                  <a:pt x="138763" y="54360"/>
                  <a:pt x="138194" y="54360"/>
                </a:cubicBezTo>
                <a:cubicBezTo>
                  <a:pt x="137407" y="54360"/>
                  <a:pt x="136576" y="54475"/>
                  <a:pt x="136031" y="54475"/>
                </a:cubicBezTo>
                <a:cubicBezTo>
                  <a:pt x="135181" y="54475"/>
                  <a:pt x="135022" y="54196"/>
                  <a:pt x="136791" y="52773"/>
                </a:cubicBezTo>
                <a:cubicBezTo>
                  <a:pt x="146977" y="44254"/>
                  <a:pt x="158343" y="34921"/>
                  <a:pt x="172334" y="34921"/>
                </a:cubicBezTo>
                <a:cubicBezTo>
                  <a:pt x="172503" y="34921"/>
                  <a:pt x="172672" y="34922"/>
                  <a:pt x="172841" y="34925"/>
                </a:cubicBezTo>
                <a:cubicBezTo>
                  <a:pt x="174424" y="33530"/>
                  <a:pt x="173820" y="28677"/>
                  <a:pt x="173362" y="27011"/>
                </a:cubicBezTo>
                <a:lnTo>
                  <a:pt x="173362" y="27011"/>
                </a:lnTo>
                <a:cubicBezTo>
                  <a:pt x="172612" y="27282"/>
                  <a:pt x="171591" y="27698"/>
                  <a:pt x="170904" y="27907"/>
                </a:cubicBezTo>
                <a:cubicBezTo>
                  <a:pt x="170867" y="27913"/>
                  <a:pt x="170831" y="27916"/>
                  <a:pt x="170796" y="27916"/>
                </a:cubicBezTo>
                <a:cubicBezTo>
                  <a:pt x="170574" y="27916"/>
                  <a:pt x="170390" y="27800"/>
                  <a:pt x="170204" y="27800"/>
                </a:cubicBezTo>
                <a:cubicBezTo>
                  <a:pt x="170056" y="27800"/>
                  <a:pt x="169907" y="27873"/>
                  <a:pt x="169738" y="28136"/>
                </a:cubicBezTo>
                <a:cubicBezTo>
                  <a:pt x="157534" y="29094"/>
                  <a:pt x="150766" y="36529"/>
                  <a:pt x="141477" y="43859"/>
                </a:cubicBezTo>
                <a:cubicBezTo>
                  <a:pt x="141470" y="43727"/>
                  <a:pt x="141431" y="43672"/>
                  <a:pt x="141372" y="43672"/>
                </a:cubicBezTo>
                <a:cubicBezTo>
                  <a:pt x="141101" y="43672"/>
                  <a:pt x="140393" y="44793"/>
                  <a:pt x="140103" y="44963"/>
                </a:cubicBezTo>
                <a:cubicBezTo>
                  <a:pt x="139811" y="45005"/>
                  <a:pt x="138582" y="45859"/>
                  <a:pt x="139145" y="45921"/>
                </a:cubicBezTo>
                <a:cubicBezTo>
                  <a:pt x="139136" y="45921"/>
                  <a:pt x="139126" y="45921"/>
                  <a:pt x="139117" y="45921"/>
                </a:cubicBezTo>
                <a:cubicBezTo>
                  <a:pt x="136846" y="45921"/>
                  <a:pt x="134171" y="50773"/>
                  <a:pt x="132736" y="50773"/>
                </a:cubicBezTo>
                <a:cubicBezTo>
                  <a:pt x="132661" y="50773"/>
                  <a:pt x="132590" y="50760"/>
                  <a:pt x="132522" y="50732"/>
                </a:cubicBezTo>
                <a:cubicBezTo>
                  <a:pt x="135438" y="34363"/>
                  <a:pt x="136875" y="13599"/>
                  <a:pt x="124942" y="0"/>
                </a:cubicBezTo>
                <a:close/>
              </a:path>
            </a:pathLst>
          </a:custGeom>
          <a:solidFill>
            <a:srgbClr val="5A6C28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3"/>
          <p:cNvSpPr/>
          <p:nvPr/>
        </p:nvSpPr>
        <p:spPr>
          <a:xfrm>
            <a:off x="7555913" y="-737731"/>
            <a:ext cx="1002066" cy="1200401"/>
          </a:xfrm>
          <a:custGeom>
            <a:avLst/>
            <a:gdLst/>
            <a:ahLst/>
            <a:cxnLst/>
            <a:rect l="l" t="t" r="r" b="b"/>
            <a:pathLst>
              <a:path w="174424" h="208947" extrusionOk="0">
                <a:moveTo>
                  <a:pt x="126734" y="3545"/>
                </a:moveTo>
                <a:cubicBezTo>
                  <a:pt x="126740" y="3545"/>
                  <a:pt x="126698" y="3567"/>
                  <a:pt x="126566" y="3624"/>
                </a:cubicBezTo>
                <a:cubicBezTo>
                  <a:pt x="126646" y="3578"/>
                  <a:pt x="126726" y="3545"/>
                  <a:pt x="126734" y="3545"/>
                </a:cubicBezTo>
                <a:close/>
                <a:moveTo>
                  <a:pt x="103176" y="84151"/>
                </a:moveTo>
                <a:lnTo>
                  <a:pt x="103176" y="84151"/>
                </a:lnTo>
                <a:cubicBezTo>
                  <a:pt x="103181" y="84151"/>
                  <a:pt x="103163" y="84254"/>
                  <a:pt x="103178" y="84345"/>
                </a:cubicBezTo>
                <a:cubicBezTo>
                  <a:pt x="103158" y="84303"/>
                  <a:pt x="103158" y="84241"/>
                  <a:pt x="103158" y="84199"/>
                </a:cubicBezTo>
                <a:cubicBezTo>
                  <a:pt x="103169" y="84165"/>
                  <a:pt x="103174" y="84151"/>
                  <a:pt x="103176" y="84151"/>
                </a:cubicBezTo>
                <a:close/>
                <a:moveTo>
                  <a:pt x="56590" y="138891"/>
                </a:moveTo>
                <a:cubicBezTo>
                  <a:pt x="56548" y="139015"/>
                  <a:pt x="56487" y="139139"/>
                  <a:pt x="56445" y="139242"/>
                </a:cubicBezTo>
                <a:lnTo>
                  <a:pt x="56424" y="139242"/>
                </a:lnTo>
                <a:cubicBezTo>
                  <a:pt x="56486" y="139139"/>
                  <a:pt x="56548" y="139015"/>
                  <a:pt x="56590" y="138891"/>
                </a:cubicBezTo>
                <a:close/>
                <a:moveTo>
                  <a:pt x="124942" y="0"/>
                </a:moveTo>
                <a:lnTo>
                  <a:pt x="124942" y="0"/>
                </a:lnTo>
                <a:cubicBezTo>
                  <a:pt x="125983" y="2041"/>
                  <a:pt x="125920" y="4040"/>
                  <a:pt x="126795" y="6102"/>
                </a:cubicBezTo>
                <a:cubicBezTo>
                  <a:pt x="130627" y="18952"/>
                  <a:pt x="130065" y="30968"/>
                  <a:pt x="129023" y="45005"/>
                </a:cubicBezTo>
                <a:cubicBezTo>
                  <a:pt x="128190" y="49170"/>
                  <a:pt x="132918" y="52356"/>
                  <a:pt x="128628" y="54980"/>
                </a:cubicBezTo>
                <a:cubicBezTo>
                  <a:pt x="126358" y="56334"/>
                  <a:pt x="124754" y="60437"/>
                  <a:pt x="122088" y="60458"/>
                </a:cubicBezTo>
                <a:cubicBezTo>
                  <a:pt x="113508" y="46254"/>
                  <a:pt x="102075" y="15036"/>
                  <a:pt x="84727" y="12912"/>
                </a:cubicBezTo>
                <a:cubicBezTo>
                  <a:pt x="84471" y="12815"/>
                  <a:pt x="84244" y="12785"/>
                  <a:pt x="84032" y="12785"/>
                </a:cubicBezTo>
                <a:cubicBezTo>
                  <a:pt x="83689" y="12785"/>
                  <a:pt x="83382" y="12864"/>
                  <a:pt x="83049" y="12864"/>
                </a:cubicBezTo>
                <a:cubicBezTo>
                  <a:pt x="82834" y="12864"/>
                  <a:pt x="82608" y="12831"/>
                  <a:pt x="82353" y="12725"/>
                </a:cubicBezTo>
                <a:cubicBezTo>
                  <a:pt x="82209" y="12672"/>
                  <a:pt x="82065" y="12538"/>
                  <a:pt x="81921" y="12538"/>
                </a:cubicBezTo>
                <a:cubicBezTo>
                  <a:pt x="81836" y="12538"/>
                  <a:pt x="81751" y="12585"/>
                  <a:pt x="81665" y="12725"/>
                </a:cubicBezTo>
                <a:cubicBezTo>
                  <a:pt x="81603" y="12812"/>
                  <a:pt x="81526" y="12929"/>
                  <a:pt x="81465" y="12929"/>
                </a:cubicBezTo>
                <a:cubicBezTo>
                  <a:pt x="81424" y="12929"/>
                  <a:pt x="81391" y="12876"/>
                  <a:pt x="81374" y="12725"/>
                </a:cubicBezTo>
                <a:cubicBezTo>
                  <a:pt x="81314" y="12409"/>
                  <a:pt x="81245" y="12321"/>
                  <a:pt x="81160" y="12321"/>
                </a:cubicBezTo>
                <a:cubicBezTo>
                  <a:pt x="81053" y="12321"/>
                  <a:pt x="80920" y="12460"/>
                  <a:pt x="80742" y="12460"/>
                </a:cubicBezTo>
                <a:cubicBezTo>
                  <a:pt x="80669" y="12460"/>
                  <a:pt x="80588" y="12436"/>
                  <a:pt x="80499" y="12371"/>
                </a:cubicBezTo>
                <a:cubicBezTo>
                  <a:pt x="79818" y="12234"/>
                  <a:pt x="79319" y="11590"/>
                  <a:pt x="78663" y="11590"/>
                </a:cubicBezTo>
                <a:cubicBezTo>
                  <a:pt x="78616" y="11590"/>
                  <a:pt x="78569" y="11593"/>
                  <a:pt x="78521" y="11600"/>
                </a:cubicBezTo>
                <a:cubicBezTo>
                  <a:pt x="77667" y="11642"/>
                  <a:pt x="75043" y="11600"/>
                  <a:pt x="74959" y="12246"/>
                </a:cubicBezTo>
                <a:cubicBezTo>
                  <a:pt x="83144" y="17827"/>
                  <a:pt x="97618" y="31614"/>
                  <a:pt x="101554" y="45671"/>
                </a:cubicBezTo>
                <a:cubicBezTo>
                  <a:pt x="103491" y="53939"/>
                  <a:pt x="112425" y="59833"/>
                  <a:pt x="117777" y="64977"/>
                </a:cubicBezTo>
                <a:cubicBezTo>
                  <a:pt x="116226" y="65530"/>
                  <a:pt x="114748" y="65780"/>
                  <a:pt x="113326" y="65780"/>
                </a:cubicBezTo>
                <a:cubicBezTo>
                  <a:pt x="100025" y="65780"/>
                  <a:pt x="91791" y="43893"/>
                  <a:pt x="77032" y="43893"/>
                </a:cubicBezTo>
                <a:cubicBezTo>
                  <a:pt x="75138" y="43893"/>
                  <a:pt x="73136" y="44254"/>
                  <a:pt x="71003" y="45067"/>
                </a:cubicBezTo>
                <a:cubicBezTo>
                  <a:pt x="67316" y="45671"/>
                  <a:pt x="63755" y="47108"/>
                  <a:pt x="59965" y="47650"/>
                </a:cubicBezTo>
                <a:cubicBezTo>
                  <a:pt x="59841" y="47638"/>
                  <a:pt x="59719" y="47633"/>
                  <a:pt x="59596" y="47633"/>
                </a:cubicBezTo>
                <a:cubicBezTo>
                  <a:pt x="58171" y="47633"/>
                  <a:pt x="56808" y="48367"/>
                  <a:pt x="55217" y="48712"/>
                </a:cubicBezTo>
                <a:cubicBezTo>
                  <a:pt x="53301" y="50107"/>
                  <a:pt x="50906" y="48733"/>
                  <a:pt x="49219" y="50190"/>
                </a:cubicBezTo>
                <a:cubicBezTo>
                  <a:pt x="49805" y="50501"/>
                  <a:pt x="50266" y="50588"/>
                  <a:pt x="50681" y="50588"/>
                </a:cubicBezTo>
                <a:cubicBezTo>
                  <a:pt x="51203" y="50588"/>
                  <a:pt x="51654" y="50451"/>
                  <a:pt x="52193" y="50451"/>
                </a:cubicBezTo>
                <a:cubicBezTo>
                  <a:pt x="53036" y="50451"/>
                  <a:pt x="54096" y="50785"/>
                  <a:pt x="55987" y="52502"/>
                </a:cubicBezTo>
                <a:cubicBezTo>
                  <a:pt x="56659" y="52459"/>
                  <a:pt x="57325" y="52439"/>
                  <a:pt x="57984" y="52439"/>
                </a:cubicBezTo>
                <a:cubicBezTo>
                  <a:pt x="76670" y="52439"/>
                  <a:pt x="90613" y="69057"/>
                  <a:pt x="106906" y="75494"/>
                </a:cubicBezTo>
                <a:cubicBezTo>
                  <a:pt x="105684" y="78314"/>
                  <a:pt x="104044" y="79407"/>
                  <a:pt x="102031" y="79407"/>
                </a:cubicBezTo>
                <a:cubicBezTo>
                  <a:pt x="95080" y="79407"/>
                  <a:pt x="83686" y="66369"/>
                  <a:pt x="69738" y="66369"/>
                </a:cubicBezTo>
                <a:cubicBezTo>
                  <a:pt x="66248" y="66369"/>
                  <a:pt x="62599" y="67185"/>
                  <a:pt x="58819" y="69225"/>
                </a:cubicBezTo>
                <a:cubicBezTo>
                  <a:pt x="58587" y="69218"/>
                  <a:pt x="58357" y="69215"/>
                  <a:pt x="58128" y="69215"/>
                </a:cubicBezTo>
                <a:cubicBezTo>
                  <a:pt x="47502" y="69215"/>
                  <a:pt x="40989" y="76717"/>
                  <a:pt x="34037" y="84220"/>
                </a:cubicBezTo>
                <a:cubicBezTo>
                  <a:pt x="33099" y="84709"/>
                  <a:pt x="33454" y="85001"/>
                  <a:pt x="34102" y="85001"/>
                </a:cubicBezTo>
                <a:cubicBezTo>
                  <a:pt x="34750" y="85001"/>
                  <a:pt x="35692" y="84709"/>
                  <a:pt x="35932" y="84032"/>
                </a:cubicBezTo>
                <a:cubicBezTo>
                  <a:pt x="37140" y="83137"/>
                  <a:pt x="38389" y="82908"/>
                  <a:pt x="39431" y="81783"/>
                </a:cubicBezTo>
                <a:cubicBezTo>
                  <a:pt x="46037" y="76913"/>
                  <a:pt x="51859" y="75071"/>
                  <a:pt x="57411" y="75071"/>
                </a:cubicBezTo>
                <a:cubicBezTo>
                  <a:pt x="66982" y="75071"/>
                  <a:pt x="75747" y="80544"/>
                  <a:pt x="86330" y="85407"/>
                </a:cubicBezTo>
                <a:cubicBezTo>
                  <a:pt x="86561" y="85710"/>
                  <a:pt x="86936" y="85796"/>
                  <a:pt x="87378" y="85796"/>
                </a:cubicBezTo>
                <a:cubicBezTo>
                  <a:pt x="87961" y="85796"/>
                  <a:pt x="88661" y="85646"/>
                  <a:pt x="89303" y="85646"/>
                </a:cubicBezTo>
                <a:cubicBezTo>
                  <a:pt x="89711" y="85646"/>
                  <a:pt x="90096" y="85707"/>
                  <a:pt x="90412" y="85907"/>
                </a:cubicBezTo>
                <a:cubicBezTo>
                  <a:pt x="91563" y="86482"/>
                  <a:pt x="92854" y="86619"/>
                  <a:pt x="94137" y="86619"/>
                </a:cubicBezTo>
                <a:cubicBezTo>
                  <a:pt x="95176" y="86619"/>
                  <a:pt x="96210" y="86529"/>
                  <a:pt x="97160" y="86511"/>
                </a:cubicBezTo>
                <a:lnTo>
                  <a:pt x="97160" y="86511"/>
                </a:lnTo>
                <a:cubicBezTo>
                  <a:pt x="95899" y="87952"/>
                  <a:pt x="94292" y="90585"/>
                  <a:pt x="92191" y="90585"/>
                </a:cubicBezTo>
                <a:cubicBezTo>
                  <a:pt x="92106" y="90585"/>
                  <a:pt x="92019" y="90581"/>
                  <a:pt x="91933" y="90572"/>
                </a:cubicBezTo>
                <a:cubicBezTo>
                  <a:pt x="89889" y="90798"/>
                  <a:pt x="87977" y="90897"/>
                  <a:pt x="86179" y="90897"/>
                </a:cubicBezTo>
                <a:cubicBezTo>
                  <a:pt x="73841" y="90897"/>
                  <a:pt x="66849" y="86250"/>
                  <a:pt x="59184" y="86250"/>
                </a:cubicBezTo>
                <a:cubicBezTo>
                  <a:pt x="53874" y="86250"/>
                  <a:pt x="48241" y="88479"/>
                  <a:pt x="40284" y="96028"/>
                </a:cubicBezTo>
                <a:cubicBezTo>
                  <a:pt x="36327" y="97028"/>
                  <a:pt x="33891" y="101839"/>
                  <a:pt x="29788" y="102463"/>
                </a:cubicBezTo>
                <a:cubicBezTo>
                  <a:pt x="29568" y="102432"/>
                  <a:pt x="29346" y="102417"/>
                  <a:pt x="29128" y="102417"/>
                </a:cubicBezTo>
                <a:cubicBezTo>
                  <a:pt x="27355" y="102417"/>
                  <a:pt x="25856" y="103359"/>
                  <a:pt x="27496" y="103359"/>
                </a:cubicBezTo>
                <a:cubicBezTo>
                  <a:pt x="27763" y="103359"/>
                  <a:pt x="28114" y="103334"/>
                  <a:pt x="28559" y="103276"/>
                </a:cubicBezTo>
                <a:cubicBezTo>
                  <a:pt x="29503" y="103471"/>
                  <a:pt x="30344" y="103562"/>
                  <a:pt x="31112" y="103562"/>
                </a:cubicBezTo>
                <a:cubicBezTo>
                  <a:pt x="34748" y="103562"/>
                  <a:pt x="36714" y="101532"/>
                  <a:pt x="39930" y="99090"/>
                </a:cubicBezTo>
                <a:cubicBezTo>
                  <a:pt x="44128" y="96553"/>
                  <a:pt x="48095" y="95651"/>
                  <a:pt x="51930" y="95651"/>
                </a:cubicBezTo>
                <a:cubicBezTo>
                  <a:pt x="61352" y="95651"/>
                  <a:pt x="69976" y="101093"/>
                  <a:pt x="79257" y="101093"/>
                </a:cubicBezTo>
                <a:cubicBezTo>
                  <a:pt x="80742" y="101093"/>
                  <a:pt x="82244" y="100954"/>
                  <a:pt x="83769" y="100631"/>
                </a:cubicBezTo>
                <a:lnTo>
                  <a:pt x="83769" y="100631"/>
                </a:lnTo>
                <a:cubicBezTo>
                  <a:pt x="80693" y="105801"/>
                  <a:pt x="77840" y="107494"/>
                  <a:pt x="74804" y="107494"/>
                </a:cubicBezTo>
                <a:cubicBezTo>
                  <a:pt x="69039" y="107494"/>
                  <a:pt x="62618" y="101384"/>
                  <a:pt x="52768" y="101384"/>
                </a:cubicBezTo>
                <a:cubicBezTo>
                  <a:pt x="48774" y="101384"/>
                  <a:pt x="44216" y="102389"/>
                  <a:pt x="38910" y="105212"/>
                </a:cubicBezTo>
                <a:cubicBezTo>
                  <a:pt x="30829" y="108607"/>
                  <a:pt x="25644" y="112835"/>
                  <a:pt x="15960" y="113001"/>
                </a:cubicBezTo>
                <a:cubicBezTo>
                  <a:pt x="15852" y="112904"/>
                  <a:pt x="15763" y="112868"/>
                  <a:pt x="15684" y="112868"/>
                </a:cubicBezTo>
                <a:cubicBezTo>
                  <a:pt x="15471" y="112868"/>
                  <a:pt x="15325" y="113122"/>
                  <a:pt x="15060" y="113122"/>
                </a:cubicBezTo>
                <a:cubicBezTo>
                  <a:pt x="15022" y="113122"/>
                  <a:pt x="14982" y="113117"/>
                  <a:pt x="14939" y="113105"/>
                </a:cubicBezTo>
                <a:cubicBezTo>
                  <a:pt x="14955" y="112895"/>
                  <a:pt x="14913" y="112824"/>
                  <a:pt x="14840" y="112824"/>
                </a:cubicBezTo>
                <a:cubicBezTo>
                  <a:pt x="14687" y="112824"/>
                  <a:pt x="14397" y="113135"/>
                  <a:pt x="14205" y="113135"/>
                </a:cubicBezTo>
                <a:cubicBezTo>
                  <a:pt x="14116" y="113135"/>
                  <a:pt x="14048" y="113069"/>
                  <a:pt x="14023" y="112876"/>
                </a:cubicBezTo>
                <a:cubicBezTo>
                  <a:pt x="13346" y="113187"/>
                  <a:pt x="12630" y="113324"/>
                  <a:pt x="11894" y="113324"/>
                </a:cubicBezTo>
                <a:cubicBezTo>
                  <a:pt x="6610" y="113324"/>
                  <a:pt x="288" y="106291"/>
                  <a:pt x="36" y="106291"/>
                </a:cubicBezTo>
                <a:cubicBezTo>
                  <a:pt x="1" y="106291"/>
                  <a:pt x="82" y="106426"/>
                  <a:pt x="299" y="106733"/>
                </a:cubicBezTo>
                <a:cubicBezTo>
                  <a:pt x="5779" y="115796"/>
                  <a:pt x="13801" y="118602"/>
                  <a:pt x="22520" y="118602"/>
                </a:cubicBezTo>
                <a:cubicBezTo>
                  <a:pt x="31593" y="118602"/>
                  <a:pt x="41420" y="115564"/>
                  <a:pt x="49927" y="113376"/>
                </a:cubicBezTo>
                <a:lnTo>
                  <a:pt x="49927" y="113376"/>
                </a:lnTo>
                <a:cubicBezTo>
                  <a:pt x="49636" y="113573"/>
                  <a:pt x="49669" y="113657"/>
                  <a:pt x="49842" y="113657"/>
                </a:cubicBezTo>
                <a:cubicBezTo>
                  <a:pt x="50129" y="113657"/>
                  <a:pt x="50797" y="113429"/>
                  <a:pt x="51031" y="113105"/>
                </a:cubicBezTo>
                <a:cubicBezTo>
                  <a:pt x="51400" y="113265"/>
                  <a:pt x="51798" y="113322"/>
                  <a:pt x="52219" y="113322"/>
                </a:cubicBezTo>
                <a:cubicBezTo>
                  <a:pt x="53341" y="113322"/>
                  <a:pt x="54629" y="112910"/>
                  <a:pt x="55993" y="112910"/>
                </a:cubicBezTo>
                <a:cubicBezTo>
                  <a:pt x="56191" y="112910"/>
                  <a:pt x="56390" y="112919"/>
                  <a:pt x="56591" y="112939"/>
                </a:cubicBezTo>
                <a:cubicBezTo>
                  <a:pt x="56867" y="112894"/>
                  <a:pt x="57144" y="112875"/>
                  <a:pt x="57422" y="112875"/>
                </a:cubicBezTo>
                <a:cubicBezTo>
                  <a:pt x="58967" y="112875"/>
                  <a:pt x="60536" y="113461"/>
                  <a:pt x="62008" y="113461"/>
                </a:cubicBezTo>
                <a:cubicBezTo>
                  <a:pt x="62491" y="113461"/>
                  <a:pt x="62964" y="113398"/>
                  <a:pt x="63422" y="113230"/>
                </a:cubicBezTo>
                <a:cubicBezTo>
                  <a:pt x="64913" y="113547"/>
                  <a:pt x="66280" y="113622"/>
                  <a:pt x="67437" y="113622"/>
                </a:cubicBezTo>
                <a:cubicBezTo>
                  <a:pt x="68483" y="113622"/>
                  <a:pt x="69359" y="113561"/>
                  <a:pt x="70002" y="113561"/>
                </a:cubicBezTo>
                <a:cubicBezTo>
                  <a:pt x="72016" y="113561"/>
                  <a:pt x="71746" y="114163"/>
                  <a:pt x="67275" y="119145"/>
                </a:cubicBezTo>
                <a:cubicBezTo>
                  <a:pt x="65068" y="120665"/>
                  <a:pt x="64657" y="121028"/>
                  <a:pt x="64014" y="121028"/>
                </a:cubicBezTo>
                <a:cubicBezTo>
                  <a:pt x="63468" y="121028"/>
                  <a:pt x="62755" y="120766"/>
                  <a:pt x="60631" y="120728"/>
                </a:cubicBezTo>
                <a:cubicBezTo>
                  <a:pt x="53780" y="120978"/>
                  <a:pt x="44491" y="122165"/>
                  <a:pt x="38035" y="125476"/>
                </a:cubicBezTo>
                <a:cubicBezTo>
                  <a:pt x="32558" y="128287"/>
                  <a:pt x="9087" y="142387"/>
                  <a:pt x="12857" y="143740"/>
                </a:cubicBezTo>
                <a:cubicBezTo>
                  <a:pt x="20167" y="139742"/>
                  <a:pt x="29413" y="139388"/>
                  <a:pt x="37473" y="136805"/>
                </a:cubicBezTo>
                <a:cubicBezTo>
                  <a:pt x="42492" y="134764"/>
                  <a:pt x="47865" y="132453"/>
                  <a:pt x="53301" y="131557"/>
                </a:cubicBezTo>
                <a:cubicBezTo>
                  <a:pt x="54709" y="131343"/>
                  <a:pt x="57310" y="128960"/>
                  <a:pt x="58368" y="128960"/>
                </a:cubicBezTo>
                <a:cubicBezTo>
                  <a:pt x="58545" y="128960"/>
                  <a:pt x="58679" y="129027"/>
                  <a:pt x="58757" y="129183"/>
                </a:cubicBezTo>
                <a:cubicBezTo>
                  <a:pt x="54531" y="132635"/>
                  <a:pt x="52117" y="143164"/>
                  <a:pt x="46544" y="143164"/>
                </a:cubicBezTo>
                <a:cubicBezTo>
                  <a:pt x="45965" y="143164"/>
                  <a:pt x="45352" y="143050"/>
                  <a:pt x="44699" y="142803"/>
                </a:cubicBezTo>
                <a:cubicBezTo>
                  <a:pt x="28080" y="144740"/>
                  <a:pt x="9941" y="161692"/>
                  <a:pt x="10337" y="180852"/>
                </a:cubicBezTo>
                <a:cubicBezTo>
                  <a:pt x="12107" y="166670"/>
                  <a:pt x="25415" y="157298"/>
                  <a:pt x="38514" y="151550"/>
                </a:cubicBezTo>
                <a:cubicBezTo>
                  <a:pt x="42428" y="149966"/>
                  <a:pt x="44507" y="148765"/>
                  <a:pt x="45205" y="148765"/>
                </a:cubicBezTo>
                <a:cubicBezTo>
                  <a:pt x="46067" y="148765"/>
                  <a:pt x="44823" y="150597"/>
                  <a:pt x="42325" y="155798"/>
                </a:cubicBezTo>
                <a:cubicBezTo>
                  <a:pt x="23061" y="166732"/>
                  <a:pt x="20625" y="189307"/>
                  <a:pt x="14773" y="208946"/>
                </a:cubicBezTo>
                <a:cubicBezTo>
                  <a:pt x="17647" y="208634"/>
                  <a:pt x="17855" y="203261"/>
                  <a:pt x="20229" y="202053"/>
                </a:cubicBezTo>
                <a:cubicBezTo>
                  <a:pt x="24186" y="199554"/>
                  <a:pt x="24727" y="194805"/>
                  <a:pt x="28226" y="190682"/>
                </a:cubicBezTo>
                <a:cubicBezTo>
                  <a:pt x="41680" y="177332"/>
                  <a:pt x="41846" y="154799"/>
                  <a:pt x="54696" y="139846"/>
                </a:cubicBezTo>
                <a:cubicBezTo>
                  <a:pt x="55249" y="139275"/>
                  <a:pt x="56919" y="136348"/>
                  <a:pt x="57189" y="136348"/>
                </a:cubicBezTo>
                <a:cubicBezTo>
                  <a:pt x="57234" y="136348"/>
                  <a:pt x="57240" y="136430"/>
                  <a:pt x="57195" y="136618"/>
                </a:cubicBezTo>
                <a:cubicBezTo>
                  <a:pt x="51239" y="153716"/>
                  <a:pt x="60840" y="169939"/>
                  <a:pt x="51843" y="186392"/>
                </a:cubicBezTo>
                <a:cubicBezTo>
                  <a:pt x="51653" y="187503"/>
                  <a:pt x="51692" y="187993"/>
                  <a:pt x="51902" y="187993"/>
                </a:cubicBezTo>
                <a:cubicBezTo>
                  <a:pt x="53446" y="187993"/>
                  <a:pt x="64233" y="161594"/>
                  <a:pt x="61777" y="160568"/>
                </a:cubicBezTo>
                <a:cubicBezTo>
                  <a:pt x="63484" y="149280"/>
                  <a:pt x="58944" y="132952"/>
                  <a:pt x="67670" y="124414"/>
                </a:cubicBezTo>
                <a:lnTo>
                  <a:pt x="67670" y="124414"/>
                </a:lnTo>
                <a:cubicBezTo>
                  <a:pt x="66254" y="142636"/>
                  <a:pt x="73543" y="165941"/>
                  <a:pt x="66233" y="181144"/>
                </a:cubicBezTo>
                <a:cubicBezTo>
                  <a:pt x="88455" y="149259"/>
                  <a:pt x="59632" y="124039"/>
                  <a:pt x="80687" y="107836"/>
                </a:cubicBezTo>
                <a:cubicBezTo>
                  <a:pt x="81304" y="107100"/>
                  <a:pt x="81659" y="106799"/>
                  <a:pt x="81833" y="106799"/>
                </a:cubicBezTo>
                <a:cubicBezTo>
                  <a:pt x="82510" y="106799"/>
                  <a:pt x="80436" y="111367"/>
                  <a:pt x="80353" y="112626"/>
                </a:cubicBezTo>
                <a:cubicBezTo>
                  <a:pt x="77521" y="120978"/>
                  <a:pt x="81041" y="128558"/>
                  <a:pt x="82519" y="136618"/>
                </a:cubicBezTo>
                <a:cubicBezTo>
                  <a:pt x="82801" y="137040"/>
                  <a:pt x="82815" y="140017"/>
                  <a:pt x="83025" y="140017"/>
                </a:cubicBezTo>
                <a:cubicBezTo>
                  <a:pt x="83046" y="140017"/>
                  <a:pt x="83069" y="139987"/>
                  <a:pt x="83094" y="139923"/>
                </a:cubicBezTo>
                <a:lnTo>
                  <a:pt x="83094" y="139923"/>
                </a:lnTo>
                <a:cubicBezTo>
                  <a:pt x="78818" y="154947"/>
                  <a:pt x="85125" y="168646"/>
                  <a:pt x="85643" y="183663"/>
                </a:cubicBezTo>
                <a:cubicBezTo>
                  <a:pt x="88559" y="169773"/>
                  <a:pt x="82332" y="155465"/>
                  <a:pt x="89579" y="141803"/>
                </a:cubicBezTo>
                <a:cubicBezTo>
                  <a:pt x="95640" y="126101"/>
                  <a:pt x="84289" y="109669"/>
                  <a:pt x="90829" y="97278"/>
                </a:cubicBezTo>
                <a:cubicBezTo>
                  <a:pt x="93837" y="94330"/>
                  <a:pt x="96504" y="90944"/>
                  <a:pt x="97196" y="90944"/>
                </a:cubicBezTo>
                <a:cubicBezTo>
                  <a:pt x="97702" y="90944"/>
                  <a:pt x="97153" y="92752"/>
                  <a:pt x="94911" y="97861"/>
                </a:cubicBezTo>
                <a:cubicBezTo>
                  <a:pt x="91849" y="108919"/>
                  <a:pt x="95452" y="118957"/>
                  <a:pt x="97514" y="129308"/>
                </a:cubicBezTo>
                <a:cubicBezTo>
                  <a:pt x="96181" y="140658"/>
                  <a:pt x="91099" y="151862"/>
                  <a:pt x="95431" y="162796"/>
                </a:cubicBezTo>
                <a:cubicBezTo>
                  <a:pt x="95431" y="163696"/>
                  <a:pt x="96314" y="167491"/>
                  <a:pt x="96680" y="167491"/>
                </a:cubicBezTo>
                <a:cubicBezTo>
                  <a:pt x="96814" y="167491"/>
                  <a:pt x="96878" y="166986"/>
                  <a:pt x="96806" y="165649"/>
                </a:cubicBezTo>
                <a:cubicBezTo>
                  <a:pt x="93432" y="139159"/>
                  <a:pt x="113237" y="133848"/>
                  <a:pt x="100784" y="100693"/>
                </a:cubicBezTo>
                <a:cubicBezTo>
                  <a:pt x="101304" y="95653"/>
                  <a:pt x="100200" y="89301"/>
                  <a:pt x="103283" y="85053"/>
                </a:cubicBezTo>
                <a:cubicBezTo>
                  <a:pt x="103893" y="84376"/>
                  <a:pt x="104276" y="84005"/>
                  <a:pt x="104488" y="84005"/>
                </a:cubicBezTo>
                <a:cubicBezTo>
                  <a:pt x="104740" y="84005"/>
                  <a:pt x="104751" y="84526"/>
                  <a:pt x="104615" y="85678"/>
                </a:cubicBezTo>
                <a:cubicBezTo>
                  <a:pt x="104366" y="92134"/>
                  <a:pt x="106365" y="98236"/>
                  <a:pt x="108239" y="104358"/>
                </a:cubicBezTo>
                <a:cubicBezTo>
                  <a:pt x="107781" y="117958"/>
                  <a:pt x="109218" y="132786"/>
                  <a:pt x="119173" y="142741"/>
                </a:cubicBezTo>
                <a:cubicBezTo>
                  <a:pt x="119630" y="143249"/>
                  <a:pt x="122512" y="145396"/>
                  <a:pt x="122900" y="145396"/>
                </a:cubicBezTo>
                <a:cubicBezTo>
                  <a:pt x="122989" y="145396"/>
                  <a:pt x="122946" y="145283"/>
                  <a:pt x="122713" y="145011"/>
                </a:cubicBezTo>
                <a:cubicBezTo>
                  <a:pt x="105844" y="126017"/>
                  <a:pt x="117777" y="107586"/>
                  <a:pt x="113529" y="88010"/>
                </a:cubicBezTo>
                <a:cubicBezTo>
                  <a:pt x="112821" y="85407"/>
                  <a:pt x="111842" y="81825"/>
                  <a:pt x="110488" y="80159"/>
                </a:cubicBezTo>
                <a:cubicBezTo>
                  <a:pt x="108801" y="77951"/>
                  <a:pt x="110905" y="77202"/>
                  <a:pt x="112175" y="75535"/>
                </a:cubicBezTo>
                <a:cubicBezTo>
                  <a:pt x="112958" y="75520"/>
                  <a:pt x="114435" y="73327"/>
                  <a:pt x="114855" y="73327"/>
                </a:cubicBezTo>
                <a:cubicBezTo>
                  <a:pt x="114994" y="73327"/>
                  <a:pt x="115017" y="73567"/>
                  <a:pt x="114862" y="74203"/>
                </a:cubicBezTo>
                <a:cubicBezTo>
                  <a:pt x="115778" y="85803"/>
                  <a:pt x="118340" y="96674"/>
                  <a:pt x="125191" y="106379"/>
                </a:cubicBezTo>
                <a:cubicBezTo>
                  <a:pt x="128794" y="109752"/>
                  <a:pt x="129961" y="114730"/>
                  <a:pt x="132251" y="118708"/>
                </a:cubicBezTo>
                <a:cubicBezTo>
                  <a:pt x="132558" y="119683"/>
                  <a:pt x="133069" y="125103"/>
                  <a:pt x="133851" y="125103"/>
                </a:cubicBezTo>
                <a:cubicBezTo>
                  <a:pt x="133971" y="125103"/>
                  <a:pt x="134097" y="124975"/>
                  <a:pt x="134230" y="124685"/>
                </a:cubicBezTo>
                <a:cubicBezTo>
                  <a:pt x="133688" y="121186"/>
                  <a:pt x="132855" y="117062"/>
                  <a:pt x="133168" y="113334"/>
                </a:cubicBezTo>
                <a:cubicBezTo>
                  <a:pt x="131585" y="99048"/>
                  <a:pt x="120943" y="88343"/>
                  <a:pt x="120360" y="73515"/>
                </a:cubicBezTo>
                <a:lnTo>
                  <a:pt x="120360" y="73515"/>
                </a:lnTo>
                <a:cubicBezTo>
                  <a:pt x="127310" y="78454"/>
                  <a:pt x="136007" y="84827"/>
                  <a:pt x="145453" y="84827"/>
                </a:cubicBezTo>
                <a:cubicBezTo>
                  <a:pt x="147160" y="84827"/>
                  <a:pt x="148891" y="84619"/>
                  <a:pt x="150641" y="84157"/>
                </a:cubicBezTo>
                <a:cubicBezTo>
                  <a:pt x="152837" y="83579"/>
                  <a:pt x="154944" y="82788"/>
                  <a:pt x="157242" y="82788"/>
                </a:cubicBezTo>
                <a:cubicBezTo>
                  <a:pt x="157429" y="82788"/>
                  <a:pt x="157616" y="82793"/>
                  <a:pt x="157805" y="82804"/>
                </a:cubicBezTo>
                <a:cubicBezTo>
                  <a:pt x="159033" y="81512"/>
                  <a:pt x="156222" y="80929"/>
                  <a:pt x="155785" y="79951"/>
                </a:cubicBezTo>
                <a:cubicBezTo>
                  <a:pt x="151265" y="75515"/>
                  <a:pt x="145996" y="71579"/>
                  <a:pt x="140124" y="69788"/>
                </a:cubicBezTo>
                <a:cubicBezTo>
                  <a:pt x="136812" y="66622"/>
                  <a:pt x="115528" y="69392"/>
                  <a:pt x="124837" y="63706"/>
                </a:cubicBezTo>
                <a:cubicBezTo>
                  <a:pt x="127524" y="61416"/>
                  <a:pt x="130044" y="58354"/>
                  <a:pt x="133022" y="56376"/>
                </a:cubicBezTo>
                <a:cubicBezTo>
                  <a:pt x="136960" y="62070"/>
                  <a:pt x="142785" y="64985"/>
                  <a:pt x="148765" y="64985"/>
                </a:cubicBezTo>
                <a:cubicBezTo>
                  <a:pt x="152145" y="64985"/>
                  <a:pt x="155575" y="64053"/>
                  <a:pt x="158742" y="62165"/>
                </a:cubicBezTo>
                <a:cubicBezTo>
                  <a:pt x="153202" y="58687"/>
                  <a:pt x="145996" y="56792"/>
                  <a:pt x="139707" y="54626"/>
                </a:cubicBezTo>
                <a:cubicBezTo>
                  <a:pt x="139308" y="54420"/>
                  <a:pt x="138763" y="54360"/>
                  <a:pt x="138194" y="54360"/>
                </a:cubicBezTo>
                <a:cubicBezTo>
                  <a:pt x="137407" y="54360"/>
                  <a:pt x="136576" y="54475"/>
                  <a:pt x="136031" y="54475"/>
                </a:cubicBezTo>
                <a:cubicBezTo>
                  <a:pt x="135181" y="54475"/>
                  <a:pt x="135022" y="54196"/>
                  <a:pt x="136791" y="52773"/>
                </a:cubicBezTo>
                <a:cubicBezTo>
                  <a:pt x="146977" y="44254"/>
                  <a:pt x="158343" y="34921"/>
                  <a:pt x="172334" y="34921"/>
                </a:cubicBezTo>
                <a:cubicBezTo>
                  <a:pt x="172503" y="34921"/>
                  <a:pt x="172672" y="34922"/>
                  <a:pt x="172841" y="34925"/>
                </a:cubicBezTo>
                <a:cubicBezTo>
                  <a:pt x="174424" y="33530"/>
                  <a:pt x="173820" y="28677"/>
                  <a:pt x="173362" y="27011"/>
                </a:cubicBezTo>
                <a:lnTo>
                  <a:pt x="173362" y="27011"/>
                </a:lnTo>
                <a:cubicBezTo>
                  <a:pt x="172612" y="27282"/>
                  <a:pt x="171591" y="27698"/>
                  <a:pt x="170904" y="27907"/>
                </a:cubicBezTo>
                <a:cubicBezTo>
                  <a:pt x="170867" y="27913"/>
                  <a:pt x="170831" y="27916"/>
                  <a:pt x="170796" y="27916"/>
                </a:cubicBezTo>
                <a:cubicBezTo>
                  <a:pt x="170574" y="27916"/>
                  <a:pt x="170390" y="27800"/>
                  <a:pt x="170204" y="27800"/>
                </a:cubicBezTo>
                <a:cubicBezTo>
                  <a:pt x="170056" y="27800"/>
                  <a:pt x="169907" y="27873"/>
                  <a:pt x="169738" y="28136"/>
                </a:cubicBezTo>
                <a:cubicBezTo>
                  <a:pt x="157534" y="29094"/>
                  <a:pt x="150766" y="36529"/>
                  <a:pt x="141477" y="43859"/>
                </a:cubicBezTo>
                <a:cubicBezTo>
                  <a:pt x="141470" y="43727"/>
                  <a:pt x="141431" y="43672"/>
                  <a:pt x="141372" y="43672"/>
                </a:cubicBezTo>
                <a:cubicBezTo>
                  <a:pt x="141101" y="43672"/>
                  <a:pt x="140393" y="44793"/>
                  <a:pt x="140103" y="44963"/>
                </a:cubicBezTo>
                <a:cubicBezTo>
                  <a:pt x="139811" y="45005"/>
                  <a:pt x="138582" y="45859"/>
                  <a:pt x="139145" y="45921"/>
                </a:cubicBezTo>
                <a:cubicBezTo>
                  <a:pt x="139136" y="45921"/>
                  <a:pt x="139126" y="45921"/>
                  <a:pt x="139117" y="45921"/>
                </a:cubicBezTo>
                <a:cubicBezTo>
                  <a:pt x="136846" y="45921"/>
                  <a:pt x="134171" y="50773"/>
                  <a:pt x="132736" y="50773"/>
                </a:cubicBezTo>
                <a:cubicBezTo>
                  <a:pt x="132661" y="50773"/>
                  <a:pt x="132590" y="50760"/>
                  <a:pt x="132522" y="50732"/>
                </a:cubicBezTo>
                <a:cubicBezTo>
                  <a:pt x="135438" y="34363"/>
                  <a:pt x="136875" y="13599"/>
                  <a:pt x="124942" y="0"/>
                </a:cubicBezTo>
                <a:close/>
              </a:path>
            </a:pathLst>
          </a:custGeom>
          <a:solidFill>
            <a:srgbClr val="5A6C28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3"/>
          <p:cNvSpPr/>
          <p:nvPr/>
        </p:nvSpPr>
        <p:spPr>
          <a:xfrm flipH="1">
            <a:off x="585959" y="-706182"/>
            <a:ext cx="1002066" cy="1200401"/>
          </a:xfrm>
          <a:custGeom>
            <a:avLst/>
            <a:gdLst/>
            <a:ahLst/>
            <a:cxnLst/>
            <a:rect l="l" t="t" r="r" b="b"/>
            <a:pathLst>
              <a:path w="174424" h="208947" extrusionOk="0">
                <a:moveTo>
                  <a:pt x="126734" y="3545"/>
                </a:moveTo>
                <a:cubicBezTo>
                  <a:pt x="126740" y="3545"/>
                  <a:pt x="126698" y="3567"/>
                  <a:pt x="126566" y="3624"/>
                </a:cubicBezTo>
                <a:cubicBezTo>
                  <a:pt x="126646" y="3578"/>
                  <a:pt x="126726" y="3545"/>
                  <a:pt x="126734" y="3545"/>
                </a:cubicBezTo>
                <a:close/>
                <a:moveTo>
                  <a:pt x="103176" y="84151"/>
                </a:moveTo>
                <a:lnTo>
                  <a:pt x="103176" y="84151"/>
                </a:lnTo>
                <a:cubicBezTo>
                  <a:pt x="103181" y="84151"/>
                  <a:pt x="103163" y="84254"/>
                  <a:pt x="103178" y="84345"/>
                </a:cubicBezTo>
                <a:cubicBezTo>
                  <a:pt x="103158" y="84303"/>
                  <a:pt x="103158" y="84241"/>
                  <a:pt x="103158" y="84199"/>
                </a:cubicBezTo>
                <a:cubicBezTo>
                  <a:pt x="103169" y="84165"/>
                  <a:pt x="103174" y="84151"/>
                  <a:pt x="103176" y="84151"/>
                </a:cubicBezTo>
                <a:close/>
                <a:moveTo>
                  <a:pt x="56590" y="138891"/>
                </a:moveTo>
                <a:cubicBezTo>
                  <a:pt x="56548" y="139015"/>
                  <a:pt x="56487" y="139139"/>
                  <a:pt x="56445" y="139242"/>
                </a:cubicBezTo>
                <a:lnTo>
                  <a:pt x="56424" y="139242"/>
                </a:lnTo>
                <a:cubicBezTo>
                  <a:pt x="56486" y="139139"/>
                  <a:pt x="56548" y="139015"/>
                  <a:pt x="56590" y="138891"/>
                </a:cubicBezTo>
                <a:close/>
                <a:moveTo>
                  <a:pt x="124942" y="0"/>
                </a:moveTo>
                <a:lnTo>
                  <a:pt x="124942" y="0"/>
                </a:lnTo>
                <a:cubicBezTo>
                  <a:pt x="125983" y="2041"/>
                  <a:pt x="125920" y="4040"/>
                  <a:pt x="126795" y="6102"/>
                </a:cubicBezTo>
                <a:cubicBezTo>
                  <a:pt x="130627" y="18952"/>
                  <a:pt x="130065" y="30968"/>
                  <a:pt x="129023" y="45005"/>
                </a:cubicBezTo>
                <a:cubicBezTo>
                  <a:pt x="128190" y="49170"/>
                  <a:pt x="132918" y="52356"/>
                  <a:pt x="128628" y="54980"/>
                </a:cubicBezTo>
                <a:cubicBezTo>
                  <a:pt x="126358" y="56334"/>
                  <a:pt x="124754" y="60437"/>
                  <a:pt x="122088" y="60458"/>
                </a:cubicBezTo>
                <a:cubicBezTo>
                  <a:pt x="113508" y="46254"/>
                  <a:pt x="102075" y="15036"/>
                  <a:pt x="84727" y="12912"/>
                </a:cubicBezTo>
                <a:cubicBezTo>
                  <a:pt x="84471" y="12815"/>
                  <a:pt x="84244" y="12785"/>
                  <a:pt x="84032" y="12785"/>
                </a:cubicBezTo>
                <a:cubicBezTo>
                  <a:pt x="83689" y="12785"/>
                  <a:pt x="83382" y="12864"/>
                  <a:pt x="83049" y="12864"/>
                </a:cubicBezTo>
                <a:cubicBezTo>
                  <a:pt x="82834" y="12864"/>
                  <a:pt x="82608" y="12831"/>
                  <a:pt x="82353" y="12725"/>
                </a:cubicBezTo>
                <a:cubicBezTo>
                  <a:pt x="82209" y="12672"/>
                  <a:pt x="82065" y="12538"/>
                  <a:pt x="81921" y="12538"/>
                </a:cubicBezTo>
                <a:cubicBezTo>
                  <a:pt x="81836" y="12538"/>
                  <a:pt x="81751" y="12585"/>
                  <a:pt x="81665" y="12725"/>
                </a:cubicBezTo>
                <a:cubicBezTo>
                  <a:pt x="81603" y="12812"/>
                  <a:pt x="81526" y="12929"/>
                  <a:pt x="81465" y="12929"/>
                </a:cubicBezTo>
                <a:cubicBezTo>
                  <a:pt x="81424" y="12929"/>
                  <a:pt x="81391" y="12876"/>
                  <a:pt x="81374" y="12725"/>
                </a:cubicBezTo>
                <a:cubicBezTo>
                  <a:pt x="81314" y="12409"/>
                  <a:pt x="81245" y="12321"/>
                  <a:pt x="81160" y="12321"/>
                </a:cubicBezTo>
                <a:cubicBezTo>
                  <a:pt x="81053" y="12321"/>
                  <a:pt x="80920" y="12460"/>
                  <a:pt x="80742" y="12460"/>
                </a:cubicBezTo>
                <a:cubicBezTo>
                  <a:pt x="80669" y="12460"/>
                  <a:pt x="80588" y="12436"/>
                  <a:pt x="80499" y="12371"/>
                </a:cubicBezTo>
                <a:cubicBezTo>
                  <a:pt x="79818" y="12234"/>
                  <a:pt x="79319" y="11590"/>
                  <a:pt x="78663" y="11590"/>
                </a:cubicBezTo>
                <a:cubicBezTo>
                  <a:pt x="78616" y="11590"/>
                  <a:pt x="78569" y="11593"/>
                  <a:pt x="78521" y="11600"/>
                </a:cubicBezTo>
                <a:cubicBezTo>
                  <a:pt x="77667" y="11642"/>
                  <a:pt x="75043" y="11600"/>
                  <a:pt x="74959" y="12246"/>
                </a:cubicBezTo>
                <a:cubicBezTo>
                  <a:pt x="83144" y="17827"/>
                  <a:pt x="97618" y="31614"/>
                  <a:pt x="101554" y="45671"/>
                </a:cubicBezTo>
                <a:cubicBezTo>
                  <a:pt x="103491" y="53939"/>
                  <a:pt x="112425" y="59833"/>
                  <a:pt x="117777" y="64977"/>
                </a:cubicBezTo>
                <a:cubicBezTo>
                  <a:pt x="116226" y="65530"/>
                  <a:pt x="114748" y="65780"/>
                  <a:pt x="113326" y="65780"/>
                </a:cubicBezTo>
                <a:cubicBezTo>
                  <a:pt x="100025" y="65780"/>
                  <a:pt x="91791" y="43893"/>
                  <a:pt x="77032" y="43893"/>
                </a:cubicBezTo>
                <a:cubicBezTo>
                  <a:pt x="75138" y="43893"/>
                  <a:pt x="73136" y="44254"/>
                  <a:pt x="71003" y="45067"/>
                </a:cubicBezTo>
                <a:cubicBezTo>
                  <a:pt x="67316" y="45671"/>
                  <a:pt x="63755" y="47108"/>
                  <a:pt x="59965" y="47650"/>
                </a:cubicBezTo>
                <a:cubicBezTo>
                  <a:pt x="59841" y="47638"/>
                  <a:pt x="59719" y="47633"/>
                  <a:pt x="59596" y="47633"/>
                </a:cubicBezTo>
                <a:cubicBezTo>
                  <a:pt x="58171" y="47633"/>
                  <a:pt x="56808" y="48367"/>
                  <a:pt x="55217" y="48712"/>
                </a:cubicBezTo>
                <a:cubicBezTo>
                  <a:pt x="53301" y="50107"/>
                  <a:pt x="50906" y="48733"/>
                  <a:pt x="49219" y="50190"/>
                </a:cubicBezTo>
                <a:cubicBezTo>
                  <a:pt x="49805" y="50501"/>
                  <a:pt x="50266" y="50588"/>
                  <a:pt x="50681" y="50588"/>
                </a:cubicBezTo>
                <a:cubicBezTo>
                  <a:pt x="51203" y="50588"/>
                  <a:pt x="51654" y="50451"/>
                  <a:pt x="52193" y="50451"/>
                </a:cubicBezTo>
                <a:cubicBezTo>
                  <a:pt x="53036" y="50451"/>
                  <a:pt x="54096" y="50785"/>
                  <a:pt x="55987" y="52502"/>
                </a:cubicBezTo>
                <a:cubicBezTo>
                  <a:pt x="56659" y="52459"/>
                  <a:pt x="57325" y="52439"/>
                  <a:pt x="57984" y="52439"/>
                </a:cubicBezTo>
                <a:cubicBezTo>
                  <a:pt x="76670" y="52439"/>
                  <a:pt x="90613" y="69057"/>
                  <a:pt x="106906" y="75494"/>
                </a:cubicBezTo>
                <a:cubicBezTo>
                  <a:pt x="105684" y="78314"/>
                  <a:pt x="104044" y="79407"/>
                  <a:pt x="102031" y="79407"/>
                </a:cubicBezTo>
                <a:cubicBezTo>
                  <a:pt x="95080" y="79407"/>
                  <a:pt x="83686" y="66369"/>
                  <a:pt x="69738" y="66369"/>
                </a:cubicBezTo>
                <a:cubicBezTo>
                  <a:pt x="66248" y="66369"/>
                  <a:pt x="62599" y="67185"/>
                  <a:pt x="58819" y="69225"/>
                </a:cubicBezTo>
                <a:cubicBezTo>
                  <a:pt x="58587" y="69218"/>
                  <a:pt x="58357" y="69215"/>
                  <a:pt x="58128" y="69215"/>
                </a:cubicBezTo>
                <a:cubicBezTo>
                  <a:pt x="47502" y="69215"/>
                  <a:pt x="40989" y="76717"/>
                  <a:pt x="34037" y="84220"/>
                </a:cubicBezTo>
                <a:cubicBezTo>
                  <a:pt x="33099" y="84709"/>
                  <a:pt x="33454" y="85001"/>
                  <a:pt x="34102" y="85001"/>
                </a:cubicBezTo>
                <a:cubicBezTo>
                  <a:pt x="34750" y="85001"/>
                  <a:pt x="35692" y="84709"/>
                  <a:pt x="35932" y="84032"/>
                </a:cubicBezTo>
                <a:cubicBezTo>
                  <a:pt x="37140" y="83137"/>
                  <a:pt x="38389" y="82908"/>
                  <a:pt x="39431" y="81783"/>
                </a:cubicBezTo>
                <a:cubicBezTo>
                  <a:pt x="46037" y="76913"/>
                  <a:pt x="51859" y="75071"/>
                  <a:pt x="57411" y="75071"/>
                </a:cubicBezTo>
                <a:cubicBezTo>
                  <a:pt x="66982" y="75071"/>
                  <a:pt x="75747" y="80544"/>
                  <a:pt x="86330" y="85407"/>
                </a:cubicBezTo>
                <a:cubicBezTo>
                  <a:pt x="86561" y="85710"/>
                  <a:pt x="86936" y="85796"/>
                  <a:pt x="87378" y="85796"/>
                </a:cubicBezTo>
                <a:cubicBezTo>
                  <a:pt x="87961" y="85796"/>
                  <a:pt x="88661" y="85646"/>
                  <a:pt x="89303" y="85646"/>
                </a:cubicBezTo>
                <a:cubicBezTo>
                  <a:pt x="89711" y="85646"/>
                  <a:pt x="90096" y="85707"/>
                  <a:pt x="90412" y="85907"/>
                </a:cubicBezTo>
                <a:cubicBezTo>
                  <a:pt x="91563" y="86482"/>
                  <a:pt x="92854" y="86619"/>
                  <a:pt x="94137" y="86619"/>
                </a:cubicBezTo>
                <a:cubicBezTo>
                  <a:pt x="95176" y="86619"/>
                  <a:pt x="96210" y="86529"/>
                  <a:pt x="97160" y="86511"/>
                </a:cubicBezTo>
                <a:lnTo>
                  <a:pt x="97160" y="86511"/>
                </a:lnTo>
                <a:cubicBezTo>
                  <a:pt x="95899" y="87952"/>
                  <a:pt x="94292" y="90585"/>
                  <a:pt x="92191" y="90585"/>
                </a:cubicBezTo>
                <a:cubicBezTo>
                  <a:pt x="92106" y="90585"/>
                  <a:pt x="92019" y="90581"/>
                  <a:pt x="91933" y="90572"/>
                </a:cubicBezTo>
                <a:cubicBezTo>
                  <a:pt x="89889" y="90798"/>
                  <a:pt x="87977" y="90897"/>
                  <a:pt x="86179" y="90897"/>
                </a:cubicBezTo>
                <a:cubicBezTo>
                  <a:pt x="73841" y="90897"/>
                  <a:pt x="66849" y="86250"/>
                  <a:pt x="59184" y="86250"/>
                </a:cubicBezTo>
                <a:cubicBezTo>
                  <a:pt x="53874" y="86250"/>
                  <a:pt x="48241" y="88479"/>
                  <a:pt x="40284" y="96028"/>
                </a:cubicBezTo>
                <a:cubicBezTo>
                  <a:pt x="36327" y="97028"/>
                  <a:pt x="33891" y="101839"/>
                  <a:pt x="29788" y="102463"/>
                </a:cubicBezTo>
                <a:cubicBezTo>
                  <a:pt x="29568" y="102432"/>
                  <a:pt x="29346" y="102417"/>
                  <a:pt x="29128" y="102417"/>
                </a:cubicBezTo>
                <a:cubicBezTo>
                  <a:pt x="27355" y="102417"/>
                  <a:pt x="25856" y="103359"/>
                  <a:pt x="27496" y="103359"/>
                </a:cubicBezTo>
                <a:cubicBezTo>
                  <a:pt x="27763" y="103359"/>
                  <a:pt x="28114" y="103334"/>
                  <a:pt x="28559" y="103276"/>
                </a:cubicBezTo>
                <a:cubicBezTo>
                  <a:pt x="29503" y="103471"/>
                  <a:pt x="30344" y="103562"/>
                  <a:pt x="31112" y="103562"/>
                </a:cubicBezTo>
                <a:cubicBezTo>
                  <a:pt x="34748" y="103562"/>
                  <a:pt x="36714" y="101532"/>
                  <a:pt x="39930" y="99090"/>
                </a:cubicBezTo>
                <a:cubicBezTo>
                  <a:pt x="44128" y="96553"/>
                  <a:pt x="48095" y="95651"/>
                  <a:pt x="51930" y="95651"/>
                </a:cubicBezTo>
                <a:cubicBezTo>
                  <a:pt x="61352" y="95651"/>
                  <a:pt x="69976" y="101093"/>
                  <a:pt x="79257" y="101093"/>
                </a:cubicBezTo>
                <a:cubicBezTo>
                  <a:pt x="80742" y="101093"/>
                  <a:pt x="82244" y="100954"/>
                  <a:pt x="83769" y="100631"/>
                </a:cubicBezTo>
                <a:lnTo>
                  <a:pt x="83769" y="100631"/>
                </a:lnTo>
                <a:cubicBezTo>
                  <a:pt x="80693" y="105801"/>
                  <a:pt x="77840" y="107494"/>
                  <a:pt x="74804" y="107494"/>
                </a:cubicBezTo>
                <a:cubicBezTo>
                  <a:pt x="69039" y="107494"/>
                  <a:pt x="62618" y="101384"/>
                  <a:pt x="52768" y="101384"/>
                </a:cubicBezTo>
                <a:cubicBezTo>
                  <a:pt x="48774" y="101384"/>
                  <a:pt x="44216" y="102389"/>
                  <a:pt x="38910" y="105212"/>
                </a:cubicBezTo>
                <a:cubicBezTo>
                  <a:pt x="30829" y="108607"/>
                  <a:pt x="25644" y="112835"/>
                  <a:pt x="15960" y="113001"/>
                </a:cubicBezTo>
                <a:cubicBezTo>
                  <a:pt x="15852" y="112904"/>
                  <a:pt x="15763" y="112868"/>
                  <a:pt x="15684" y="112868"/>
                </a:cubicBezTo>
                <a:cubicBezTo>
                  <a:pt x="15471" y="112868"/>
                  <a:pt x="15325" y="113122"/>
                  <a:pt x="15060" y="113122"/>
                </a:cubicBezTo>
                <a:cubicBezTo>
                  <a:pt x="15022" y="113122"/>
                  <a:pt x="14982" y="113117"/>
                  <a:pt x="14939" y="113105"/>
                </a:cubicBezTo>
                <a:cubicBezTo>
                  <a:pt x="14955" y="112895"/>
                  <a:pt x="14913" y="112824"/>
                  <a:pt x="14840" y="112824"/>
                </a:cubicBezTo>
                <a:cubicBezTo>
                  <a:pt x="14687" y="112824"/>
                  <a:pt x="14397" y="113135"/>
                  <a:pt x="14205" y="113135"/>
                </a:cubicBezTo>
                <a:cubicBezTo>
                  <a:pt x="14116" y="113135"/>
                  <a:pt x="14048" y="113069"/>
                  <a:pt x="14023" y="112876"/>
                </a:cubicBezTo>
                <a:cubicBezTo>
                  <a:pt x="13346" y="113187"/>
                  <a:pt x="12630" y="113324"/>
                  <a:pt x="11894" y="113324"/>
                </a:cubicBezTo>
                <a:cubicBezTo>
                  <a:pt x="6610" y="113324"/>
                  <a:pt x="288" y="106291"/>
                  <a:pt x="36" y="106291"/>
                </a:cubicBezTo>
                <a:cubicBezTo>
                  <a:pt x="1" y="106291"/>
                  <a:pt x="82" y="106426"/>
                  <a:pt x="299" y="106733"/>
                </a:cubicBezTo>
                <a:cubicBezTo>
                  <a:pt x="5779" y="115796"/>
                  <a:pt x="13801" y="118602"/>
                  <a:pt x="22520" y="118602"/>
                </a:cubicBezTo>
                <a:cubicBezTo>
                  <a:pt x="31593" y="118602"/>
                  <a:pt x="41420" y="115564"/>
                  <a:pt x="49927" y="113376"/>
                </a:cubicBezTo>
                <a:lnTo>
                  <a:pt x="49927" y="113376"/>
                </a:lnTo>
                <a:cubicBezTo>
                  <a:pt x="49636" y="113573"/>
                  <a:pt x="49669" y="113657"/>
                  <a:pt x="49842" y="113657"/>
                </a:cubicBezTo>
                <a:cubicBezTo>
                  <a:pt x="50129" y="113657"/>
                  <a:pt x="50797" y="113429"/>
                  <a:pt x="51031" y="113105"/>
                </a:cubicBezTo>
                <a:cubicBezTo>
                  <a:pt x="51400" y="113265"/>
                  <a:pt x="51798" y="113322"/>
                  <a:pt x="52219" y="113322"/>
                </a:cubicBezTo>
                <a:cubicBezTo>
                  <a:pt x="53341" y="113322"/>
                  <a:pt x="54629" y="112910"/>
                  <a:pt x="55993" y="112910"/>
                </a:cubicBezTo>
                <a:cubicBezTo>
                  <a:pt x="56191" y="112910"/>
                  <a:pt x="56390" y="112919"/>
                  <a:pt x="56591" y="112939"/>
                </a:cubicBezTo>
                <a:cubicBezTo>
                  <a:pt x="56867" y="112894"/>
                  <a:pt x="57144" y="112875"/>
                  <a:pt x="57422" y="112875"/>
                </a:cubicBezTo>
                <a:cubicBezTo>
                  <a:pt x="58967" y="112875"/>
                  <a:pt x="60536" y="113461"/>
                  <a:pt x="62008" y="113461"/>
                </a:cubicBezTo>
                <a:cubicBezTo>
                  <a:pt x="62491" y="113461"/>
                  <a:pt x="62964" y="113398"/>
                  <a:pt x="63422" y="113230"/>
                </a:cubicBezTo>
                <a:cubicBezTo>
                  <a:pt x="64913" y="113547"/>
                  <a:pt x="66280" y="113622"/>
                  <a:pt x="67437" y="113622"/>
                </a:cubicBezTo>
                <a:cubicBezTo>
                  <a:pt x="68483" y="113622"/>
                  <a:pt x="69359" y="113561"/>
                  <a:pt x="70002" y="113561"/>
                </a:cubicBezTo>
                <a:cubicBezTo>
                  <a:pt x="72016" y="113561"/>
                  <a:pt x="71746" y="114163"/>
                  <a:pt x="67275" y="119145"/>
                </a:cubicBezTo>
                <a:cubicBezTo>
                  <a:pt x="65068" y="120665"/>
                  <a:pt x="64657" y="121028"/>
                  <a:pt x="64014" y="121028"/>
                </a:cubicBezTo>
                <a:cubicBezTo>
                  <a:pt x="63468" y="121028"/>
                  <a:pt x="62755" y="120766"/>
                  <a:pt x="60631" y="120728"/>
                </a:cubicBezTo>
                <a:cubicBezTo>
                  <a:pt x="53780" y="120978"/>
                  <a:pt x="44491" y="122165"/>
                  <a:pt x="38035" y="125476"/>
                </a:cubicBezTo>
                <a:cubicBezTo>
                  <a:pt x="32558" y="128287"/>
                  <a:pt x="9087" y="142387"/>
                  <a:pt x="12857" y="143740"/>
                </a:cubicBezTo>
                <a:cubicBezTo>
                  <a:pt x="20167" y="139742"/>
                  <a:pt x="29413" y="139388"/>
                  <a:pt x="37473" y="136805"/>
                </a:cubicBezTo>
                <a:cubicBezTo>
                  <a:pt x="42492" y="134764"/>
                  <a:pt x="47865" y="132453"/>
                  <a:pt x="53301" y="131557"/>
                </a:cubicBezTo>
                <a:cubicBezTo>
                  <a:pt x="54709" y="131343"/>
                  <a:pt x="57310" y="128960"/>
                  <a:pt x="58368" y="128960"/>
                </a:cubicBezTo>
                <a:cubicBezTo>
                  <a:pt x="58545" y="128960"/>
                  <a:pt x="58679" y="129027"/>
                  <a:pt x="58757" y="129183"/>
                </a:cubicBezTo>
                <a:cubicBezTo>
                  <a:pt x="54531" y="132635"/>
                  <a:pt x="52117" y="143164"/>
                  <a:pt x="46544" y="143164"/>
                </a:cubicBezTo>
                <a:cubicBezTo>
                  <a:pt x="45965" y="143164"/>
                  <a:pt x="45352" y="143050"/>
                  <a:pt x="44699" y="142803"/>
                </a:cubicBezTo>
                <a:cubicBezTo>
                  <a:pt x="28080" y="144740"/>
                  <a:pt x="9941" y="161692"/>
                  <a:pt x="10337" y="180852"/>
                </a:cubicBezTo>
                <a:cubicBezTo>
                  <a:pt x="12107" y="166670"/>
                  <a:pt x="25415" y="157298"/>
                  <a:pt x="38514" y="151550"/>
                </a:cubicBezTo>
                <a:cubicBezTo>
                  <a:pt x="42428" y="149966"/>
                  <a:pt x="44507" y="148765"/>
                  <a:pt x="45205" y="148765"/>
                </a:cubicBezTo>
                <a:cubicBezTo>
                  <a:pt x="46067" y="148765"/>
                  <a:pt x="44823" y="150597"/>
                  <a:pt x="42325" y="155798"/>
                </a:cubicBezTo>
                <a:cubicBezTo>
                  <a:pt x="23061" y="166732"/>
                  <a:pt x="20625" y="189307"/>
                  <a:pt x="14773" y="208946"/>
                </a:cubicBezTo>
                <a:cubicBezTo>
                  <a:pt x="17647" y="208634"/>
                  <a:pt x="17855" y="203261"/>
                  <a:pt x="20229" y="202053"/>
                </a:cubicBezTo>
                <a:cubicBezTo>
                  <a:pt x="24186" y="199554"/>
                  <a:pt x="24727" y="194805"/>
                  <a:pt x="28226" y="190682"/>
                </a:cubicBezTo>
                <a:cubicBezTo>
                  <a:pt x="41680" y="177332"/>
                  <a:pt x="41846" y="154799"/>
                  <a:pt x="54696" y="139846"/>
                </a:cubicBezTo>
                <a:cubicBezTo>
                  <a:pt x="55249" y="139275"/>
                  <a:pt x="56919" y="136348"/>
                  <a:pt x="57189" y="136348"/>
                </a:cubicBezTo>
                <a:cubicBezTo>
                  <a:pt x="57234" y="136348"/>
                  <a:pt x="57240" y="136430"/>
                  <a:pt x="57195" y="136618"/>
                </a:cubicBezTo>
                <a:cubicBezTo>
                  <a:pt x="51239" y="153716"/>
                  <a:pt x="60840" y="169939"/>
                  <a:pt x="51843" y="186392"/>
                </a:cubicBezTo>
                <a:cubicBezTo>
                  <a:pt x="51653" y="187503"/>
                  <a:pt x="51692" y="187993"/>
                  <a:pt x="51902" y="187993"/>
                </a:cubicBezTo>
                <a:cubicBezTo>
                  <a:pt x="53446" y="187993"/>
                  <a:pt x="64233" y="161594"/>
                  <a:pt x="61777" y="160568"/>
                </a:cubicBezTo>
                <a:cubicBezTo>
                  <a:pt x="63484" y="149280"/>
                  <a:pt x="58944" y="132952"/>
                  <a:pt x="67670" y="124414"/>
                </a:cubicBezTo>
                <a:lnTo>
                  <a:pt x="67670" y="124414"/>
                </a:lnTo>
                <a:cubicBezTo>
                  <a:pt x="66254" y="142636"/>
                  <a:pt x="73543" y="165941"/>
                  <a:pt x="66233" y="181144"/>
                </a:cubicBezTo>
                <a:cubicBezTo>
                  <a:pt x="88455" y="149259"/>
                  <a:pt x="59632" y="124039"/>
                  <a:pt x="80687" y="107836"/>
                </a:cubicBezTo>
                <a:cubicBezTo>
                  <a:pt x="81304" y="107100"/>
                  <a:pt x="81659" y="106799"/>
                  <a:pt x="81833" y="106799"/>
                </a:cubicBezTo>
                <a:cubicBezTo>
                  <a:pt x="82510" y="106799"/>
                  <a:pt x="80436" y="111367"/>
                  <a:pt x="80353" y="112626"/>
                </a:cubicBezTo>
                <a:cubicBezTo>
                  <a:pt x="77521" y="120978"/>
                  <a:pt x="81041" y="128558"/>
                  <a:pt x="82519" y="136618"/>
                </a:cubicBezTo>
                <a:cubicBezTo>
                  <a:pt x="82801" y="137040"/>
                  <a:pt x="82815" y="140017"/>
                  <a:pt x="83025" y="140017"/>
                </a:cubicBezTo>
                <a:cubicBezTo>
                  <a:pt x="83046" y="140017"/>
                  <a:pt x="83069" y="139987"/>
                  <a:pt x="83094" y="139923"/>
                </a:cubicBezTo>
                <a:lnTo>
                  <a:pt x="83094" y="139923"/>
                </a:lnTo>
                <a:cubicBezTo>
                  <a:pt x="78818" y="154947"/>
                  <a:pt x="85125" y="168646"/>
                  <a:pt x="85643" y="183663"/>
                </a:cubicBezTo>
                <a:cubicBezTo>
                  <a:pt x="88559" y="169773"/>
                  <a:pt x="82332" y="155465"/>
                  <a:pt x="89579" y="141803"/>
                </a:cubicBezTo>
                <a:cubicBezTo>
                  <a:pt x="95640" y="126101"/>
                  <a:pt x="84289" y="109669"/>
                  <a:pt x="90829" y="97278"/>
                </a:cubicBezTo>
                <a:cubicBezTo>
                  <a:pt x="93837" y="94330"/>
                  <a:pt x="96504" y="90944"/>
                  <a:pt x="97196" y="90944"/>
                </a:cubicBezTo>
                <a:cubicBezTo>
                  <a:pt x="97702" y="90944"/>
                  <a:pt x="97153" y="92752"/>
                  <a:pt x="94911" y="97861"/>
                </a:cubicBezTo>
                <a:cubicBezTo>
                  <a:pt x="91849" y="108919"/>
                  <a:pt x="95452" y="118957"/>
                  <a:pt x="97514" y="129308"/>
                </a:cubicBezTo>
                <a:cubicBezTo>
                  <a:pt x="96181" y="140658"/>
                  <a:pt x="91099" y="151862"/>
                  <a:pt x="95431" y="162796"/>
                </a:cubicBezTo>
                <a:cubicBezTo>
                  <a:pt x="95431" y="163696"/>
                  <a:pt x="96314" y="167491"/>
                  <a:pt x="96680" y="167491"/>
                </a:cubicBezTo>
                <a:cubicBezTo>
                  <a:pt x="96814" y="167491"/>
                  <a:pt x="96878" y="166986"/>
                  <a:pt x="96806" y="165649"/>
                </a:cubicBezTo>
                <a:cubicBezTo>
                  <a:pt x="93432" y="139159"/>
                  <a:pt x="113237" y="133848"/>
                  <a:pt x="100784" y="100693"/>
                </a:cubicBezTo>
                <a:cubicBezTo>
                  <a:pt x="101304" y="95653"/>
                  <a:pt x="100200" y="89301"/>
                  <a:pt x="103283" y="85053"/>
                </a:cubicBezTo>
                <a:cubicBezTo>
                  <a:pt x="103893" y="84376"/>
                  <a:pt x="104276" y="84005"/>
                  <a:pt x="104488" y="84005"/>
                </a:cubicBezTo>
                <a:cubicBezTo>
                  <a:pt x="104740" y="84005"/>
                  <a:pt x="104751" y="84526"/>
                  <a:pt x="104615" y="85678"/>
                </a:cubicBezTo>
                <a:cubicBezTo>
                  <a:pt x="104366" y="92134"/>
                  <a:pt x="106365" y="98236"/>
                  <a:pt x="108239" y="104358"/>
                </a:cubicBezTo>
                <a:cubicBezTo>
                  <a:pt x="107781" y="117958"/>
                  <a:pt x="109218" y="132786"/>
                  <a:pt x="119173" y="142741"/>
                </a:cubicBezTo>
                <a:cubicBezTo>
                  <a:pt x="119630" y="143249"/>
                  <a:pt x="122512" y="145396"/>
                  <a:pt x="122900" y="145396"/>
                </a:cubicBezTo>
                <a:cubicBezTo>
                  <a:pt x="122989" y="145396"/>
                  <a:pt x="122946" y="145283"/>
                  <a:pt x="122713" y="145011"/>
                </a:cubicBezTo>
                <a:cubicBezTo>
                  <a:pt x="105844" y="126017"/>
                  <a:pt x="117777" y="107586"/>
                  <a:pt x="113529" y="88010"/>
                </a:cubicBezTo>
                <a:cubicBezTo>
                  <a:pt x="112821" y="85407"/>
                  <a:pt x="111842" y="81825"/>
                  <a:pt x="110488" y="80159"/>
                </a:cubicBezTo>
                <a:cubicBezTo>
                  <a:pt x="108801" y="77951"/>
                  <a:pt x="110905" y="77202"/>
                  <a:pt x="112175" y="75535"/>
                </a:cubicBezTo>
                <a:cubicBezTo>
                  <a:pt x="112958" y="75520"/>
                  <a:pt x="114435" y="73327"/>
                  <a:pt x="114855" y="73327"/>
                </a:cubicBezTo>
                <a:cubicBezTo>
                  <a:pt x="114994" y="73327"/>
                  <a:pt x="115017" y="73567"/>
                  <a:pt x="114862" y="74203"/>
                </a:cubicBezTo>
                <a:cubicBezTo>
                  <a:pt x="115778" y="85803"/>
                  <a:pt x="118340" y="96674"/>
                  <a:pt x="125191" y="106379"/>
                </a:cubicBezTo>
                <a:cubicBezTo>
                  <a:pt x="128794" y="109752"/>
                  <a:pt x="129961" y="114730"/>
                  <a:pt x="132251" y="118708"/>
                </a:cubicBezTo>
                <a:cubicBezTo>
                  <a:pt x="132558" y="119683"/>
                  <a:pt x="133069" y="125103"/>
                  <a:pt x="133851" y="125103"/>
                </a:cubicBezTo>
                <a:cubicBezTo>
                  <a:pt x="133971" y="125103"/>
                  <a:pt x="134097" y="124975"/>
                  <a:pt x="134230" y="124685"/>
                </a:cubicBezTo>
                <a:cubicBezTo>
                  <a:pt x="133688" y="121186"/>
                  <a:pt x="132855" y="117062"/>
                  <a:pt x="133168" y="113334"/>
                </a:cubicBezTo>
                <a:cubicBezTo>
                  <a:pt x="131585" y="99048"/>
                  <a:pt x="120943" y="88343"/>
                  <a:pt x="120360" y="73515"/>
                </a:cubicBezTo>
                <a:lnTo>
                  <a:pt x="120360" y="73515"/>
                </a:lnTo>
                <a:cubicBezTo>
                  <a:pt x="127310" y="78454"/>
                  <a:pt x="136007" y="84827"/>
                  <a:pt x="145453" y="84827"/>
                </a:cubicBezTo>
                <a:cubicBezTo>
                  <a:pt x="147160" y="84827"/>
                  <a:pt x="148891" y="84619"/>
                  <a:pt x="150641" y="84157"/>
                </a:cubicBezTo>
                <a:cubicBezTo>
                  <a:pt x="152837" y="83579"/>
                  <a:pt x="154944" y="82788"/>
                  <a:pt x="157242" y="82788"/>
                </a:cubicBezTo>
                <a:cubicBezTo>
                  <a:pt x="157429" y="82788"/>
                  <a:pt x="157616" y="82793"/>
                  <a:pt x="157805" y="82804"/>
                </a:cubicBezTo>
                <a:cubicBezTo>
                  <a:pt x="159033" y="81512"/>
                  <a:pt x="156222" y="80929"/>
                  <a:pt x="155785" y="79951"/>
                </a:cubicBezTo>
                <a:cubicBezTo>
                  <a:pt x="151265" y="75515"/>
                  <a:pt x="145996" y="71579"/>
                  <a:pt x="140124" y="69788"/>
                </a:cubicBezTo>
                <a:cubicBezTo>
                  <a:pt x="136812" y="66622"/>
                  <a:pt x="115528" y="69392"/>
                  <a:pt x="124837" y="63706"/>
                </a:cubicBezTo>
                <a:cubicBezTo>
                  <a:pt x="127524" y="61416"/>
                  <a:pt x="130044" y="58354"/>
                  <a:pt x="133022" y="56376"/>
                </a:cubicBezTo>
                <a:cubicBezTo>
                  <a:pt x="136960" y="62070"/>
                  <a:pt x="142785" y="64985"/>
                  <a:pt x="148765" y="64985"/>
                </a:cubicBezTo>
                <a:cubicBezTo>
                  <a:pt x="152145" y="64985"/>
                  <a:pt x="155575" y="64053"/>
                  <a:pt x="158742" y="62165"/>
                </a:cubicBezTo>
                <a:cubicBezTo>
                  <a:pt x="153202" y="58687"/>
                  <a:pt x="145996" y="56792"/>
                  <a:pt x="139707" y="54626"/>
                </a:cubicBezTo>
                <a:cubicBezTo>
                  <a:pt x="139308" y="54420"/>
                  <a:pt x="138763" y="54360"/>
                  <a:pt x="138194" y="54360"/>
                </a:cubicBezTo>
                <a:cubicBezTo>
                  <a:pt x="137407" y="54360"/>
                  <a:pt x="136576" y="54475"/>
                  <a:pt x="136031" y="54475"/>
                </a:cubicBezTo>
                <a:cubicBezTo>
                  <a:pt x="135181" y="54475"/>
                  <a:pt x="135022" y="54196"/>
                  <a:pt x="136791" y="52773"/>
                </a:cubicBezTo>
                <a:cubicBezTo>
                  <a:pt x="146977" y="44254"/>
                  <a:pt x="158343" y="34921"/>
                  <a:pt x="172334" y="34921"/>
                </a:cubicBezTo>
                <a:cubicBezTo>
                  <a:pt x="172503" y="34921"/>
                  <a:pt x="172672" y="34922"/>
                  <a:pt x="172841" y="34925"/>
                </a:cubicBezTo>
                <a:cubicBezTo>
                  <a:pt x="174424" y="33530"/>
                  <a:pt x="173820" y="28677"/>
                  <a:pt x="173362" y="27011"/>
                </a:cubicBezTo>
                <a:lnTo>
                  <a:pt x="173362" y="27011"/>
                </a:lnTo>
                <a:cubicBezTo>
                  <a:pt x="172612" y="27282"/>
                  <a:pt x="171591" y="27698"/>
                  <a:pt x="170904" y="27907"/>
                </a:cubicBezTo>
                <a:cubicBezTo>
                  <a:pt x="170867" y="27913"/>
                  <a:pt x="170831" y="27916"/>
                  <a:pt x="170796" y="27916"/>
                </a:cubicBezTo>
                <a:cubicBezTo>
                  <a:pt x="170574" y="27916"/>
                  <a:pt x="170390" y="27800"/>
                  <a:pt x="170204" y="27800"/>
                </a:cubicBezTo>
                <a:cubicBezTo>
                  <a:pt x="170056" y="27800"/>
                  <a:pt x="169907" y="27873"/>
                  <a:pt x="169738" y="28136"/>
                </a:cubicBezTo>
                <a:cubicBezTo>
                  <a:pt x="157534" y="29094"/>
                  <a:pt x="150766" y="36529"/>
                  <a:pt x="141477" y="43859"/>
                </a:cubicBezTo>
                <a:cubicBezTo>
                  <a:pt x="141470" y="43727"/>
                  <a:pt x="141431" y="43672"/>
                  <a:pt x="141372" y="43672"/>
                </a:cubicBezTo>
                <a:cubicBezTo>
                  <a:pt x="141101" y="43672"/>
                  <a:pt x="140393" y="44793"/>
                  <a:pt x="140103" y="44963"/>
                </a:cubicBezTo>
                <a:cubicBezTo>
                  <a:pt x="139811" y="45005"/>
                  <a:pt x="138582" y="45859"/>
                  <a:pt x="139145" y="45921"/>
                </a:cubicBezTo>
                <a:cubicBezTo>
                  <a:pt x="139136" y="45921"/>
                  <a:pt x="139126" y="45921"/>
                  <a:pt x="139117" y="45921"/>
                </a:cubicBezTo>
                <a:cubicBezTo>
                  <a:pt x="136846" y="45921"/>
                  <a:pt x="134171" y="50773"/>
                  <a:pt x="132736" y="50773"/>
                </a:cubicBezTo>
                <a:cubicBezTo>
                  <a:pt x="132661" y="50773"/>
                  <a:pt x="132590" y="50760"/>
                  <a:pt x="132522" y="50732"/>
                </a:cubicBezTo>
                <a:cubicBezTo>
                  <a:pt x="135438" y="34363"/>
                  <a:pt x="136875" y="13599"/>
                  <a:pt x="124942" y="0"/>
                </a:cubicBezTo>
                <a:close/>
              </a:path>
            </a:pathLst>
          </a:custGeom>
          <a:solidFill>
            <a:srgbClr val="9F3938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3"/>
          <p:cNvSpPr txBox="1">
            <a:spLocks noGrp="1"/>
          </p:cNvSpPr>
          <p:nvPr>
            <p:ph type="ctrTitle"/>
          </p:nvPr>
        </p:nvSpPr>
        <p:spPr>
          <a:xfrm>
            <a:off x="1643042" y="1857370"/>
            <a:ext cx="5967900" cy="206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/>
              <a:t>I</a:t>
            </a:r>
            <a:r>
              <a:rPr lang="en" dirty="0" smtClean="0"/>
              <a:t>tiniraire</a:t>
            </a:r>
            <a:br>
              <a:rPr lang="en" dirty="0" smtClean="0"/>
            </a:br>
            <a:r>
              <a:rPr lang="en" dirty="0" smtClean="0"/>
              <a:t>TATOOIN  </a:t>
            </a:r>
            <a:br>
              <a:rPr lang="en" dirty="0" smtClean="0"/>
            </a:br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2428860" y="3857634"/>
            <a:ext cx="52842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 smtClean="0">
                <a:solidFill>
                  <a:srgbClr val="0070C0"/>
                </a:solidFill>
              </a:rPr>
              <a:t>E</a:t>
            </a:r>
            <a:r>
              <a:rPr lang="en" sz="1800" b="1" dirty="0" smtClean="0">
                <a:solidFill>
                  <a:srgbClr val="0070C0"/>
                </a:solidFill>
              </a:rPr>
              <a:t>laboré par: Manel Rawane </a:t>
            </a:r>
            <a:endParaRPr sz="1800" b="1">
              <a:solidFill>
                <a:srgbClr val="0070C0"/>
              </a:solidFill>
            </a:endParaRPr>
          </a:p>
        </p:txBody>
      </p:sp>
      <p:grpSp>
        <p:nvGrpSpPr>
          <p:cNvPr id="276" name="Google Shape;276;p23"/>
          <p:cNvGrpSpPr/>
          <p:nvPr/>
        </p:nvGrpSpPr>
        <p:grpSpPr>
          <a:xfrm>
            <a:off x="6793183" y="-38998"/>
            <a:ext cx="1202808" cy="1156983"/>
            <a:chOff x="2757950" y="908325"/>
            <a:chExt cx="680475" cy="654550"/>
          </a:xfrm>
        </p:grpSpPr>
        <p:sp>
          <p:nvSpPr>
            <p:cNvPr id="277" name="Google Shape;277;p23"/>
            <p:cNvSpPr/>
            <p:nvPr/>
          </p:nvSpPr>
          <p:spPr>
            <a:xfrm>
              <a:off x="3116075" y="1288500"/>
              <a:ext cx="322350" cy="274375"/>
            </a:xfrm>
            <a:custGeom>
              <a:avLst/>
              <a:gdLst/>
              <a:ahLst/>
              <a:cxnLst/>
              <a:rect l="l" t="t" r="r" b="b"/>
              <a:pathLst>
                <a:path w="12894" h="10975" extrusionOk="0">
                  <a:moveTo>
                    <a:pt x="5393" y="375"/>
                  </a:moveTo>
                  <a:cubicBezTo>
                    <a:pt x="5639" y="375"/>
                    <a:pt x="5872" y="526"/>
                    <a:pt x="5967" y="774"/>
                  </a:cubicBezTo>
                  <a:lnTo>
                    <a:pt x="6193" y="1356"/>
                  </a:lnTo>
                  <a:lnTo>
                    <a:pt x="3862" y="2248"/>
                  </a:lnTo>
                  <a:lnTo>
                    <a:pt x="3635" y="1665"/>
                  </a:lnTo>
                  <a:cubicBezTo>
                    <a:pt x="3519" y="1350"/>
                    <a:pt x="3676" y="993"/>
                    <a:pt x="3992" y="876"/>
                  </a:cubicBezTo>
                  <a:lnTo>
                    <a:pt x="5171" y="417"/>
                  </a:lnTo>
                  <a:cubicBezTo>
                    <a:pt x="5244" y="389"/>
                    <a:pt x="5319" y="375"/>
                    <a:pt x="5393" y="375"/>
                  </a:cubicBezTo>
                  <a:close/>
                  <a:moveTo>
                    <a:pt x="9842" y="381"/>
                  </a:moveTo>
                  <a:cubicBezTo>
                    <a:pt x="9911" y="381"/>
                    <a:pt x="9974" y="420"/>
                    <a:pt x="10006" y="486"/>
                  </a:cubicBezTo>
                  <a:lnTo>
                    <a:pt x="10246" y="1123"/>
                  </a:lnTo>
                  <a:lnTo>
                    <a:pt x="10239" y="1123"/>
                  </a:lnTo>
                  <a:lnTo>
                    <a:pt x="12441" y="6829"/>
                  </a:lnTo>
                  <a:cubicBezTo>
                    <a:pt x="12468" y="6911"/>
                    <a:pt x="12427" y="7007"/>
                    <a:pt x="12345" y="7041"/>
                  </a:cubicBezTo>
                  <a:lnTo>
                    <a:pt x="3114" y="10587"/>
                  </a:lnTo>
                  <a:cubicBezTo>
                    <a:pt x="3096" y="10593"/>
                    <a:pt x="3077" y="10595"/>
                    <a:pt x="3058" y="10595"/>
                  </a:cubicBezTo>
                  <a:cubicBezTo>
                    <a:pt x="2988" y="10595"/>
                    <a:pt x="2922" y="10556"/>
                    <a:pt x="2895" y="10491"/>
                  </a:cubicBezTo>
                  <a:lnTo>
                    <a:pt x="460" y="4154"/>
                  </a:lnTo>
                  <a:cubicBezTo>
                    <a:pt x="426" y="4065"/>
                    <a:pt x="474" y="3969"/>
                    <a:pt x="556" y="3942"/>
                  </a:cubicBezTo>
                  <a:lnTo>
                    <a:pt x="1125" y="3722"/>
                  </a:lnTo>
                  <a:lnTo>
                    <a:pt x="1146" y="3715"/>
                  </a:lnTo>
                  <a:lnTo>
                    <a:pt x="8964" y="705"/>
                  </a:lnTo>
                  <a:lnTo>
                    <a:pt x="8971" y="705"/>
                  </a:lnTo>
                  <a:lnTo>
                    <a:pt x="9787" y="390"/>
                  </a:lnTo>
                  <a:cubicBezTo>
                    <a:pt x="9805" y="384"/>
                    <a:pt x="9824" y="381"/>
                    <a:pt x="9842" y="381"/>
                  </a:cubicBezTo>
                  <a:close/>
                  <a:moveTo>
                    <a:pt x="5390" y="0"/>
                  </a:moveTo>
                  <a:cubicBezTo>
                    <a:pt x="5272" y="0"/>
                    <a:pt x="5152" y="22"/>
                    <a:pt x="5034" y="67"/>
                  </a:cubicBezTo>
                  <a:lnTo>
                    <a:pt x="3855" y="520"/>
                  </a:lnTo>
                  <a:cubicBezTo>
                    <a:pt x="3340" y="719"/>
                    <a:pt x="3087" y="1288"/>
                    <a:pt x="3286" y="1802"/>
                  </a:cubicBezTo>
                  <a:lnTo>
                    <a:pt x="3512" y="2399"/>
                  </a:lnTo>
                  <a:lnTo>
                    <a:pt x="419" y="3592"/>
                  </a:lnTo>
                  <a:cubicBezTo>
                    <a:pt x="145" y="3695"/>
                    <a:pt x="1" y="4010"/>
                    <a:pt x="111" y="4292"/>
                  </a:cubicBezTo>
                  <a:lnTo>
                    <a:pt x="2545" y="10628"/>
                  </a:lnTo>
                  <a:cubicBezTo>
                    <a:pt x="2624" y="10843"/>
                    <a:pt x="2828" y="10974"/>
                    <a:pt x="3045" y="10974"/>
                  </a:cubicBezTo>
                  <a:cubicBezTo>
                    <a:pt x="3111" y="10974"/>
                    <a:pt x="3179" y="10962"/>
                    <a:pt x="3244" y="10937"/>
                  </a:cubicBezTo>
                  <a:lnTo>
                    <a:pt x="12475" y="7391"/>
                  </a:lnTo>
                  <a:cubicBezTo>
                    <a:pt x="12756" y="7281"/>
                    <a:pt x="12893" y="6966"/>
                    <a:pt x="12790" y="6692"/>
                  </a:cubicBezTo>
                  <a:lnTo>
                    <a:pt x="10356" y="355"/>
                  </a:lnTo>
                  <a:cubicBezTo>
                    <a:pt x="10271" y="137"/>
                    <a:pt x="10062" y="6"/>
                    <a:pt x="9844" y="6"/>
                  </a:cubicBezTo>
                  <a:cubicBezTo>
                    <a:pt x="9781" y="6"/>
                    <a:pt x="9718" y="17"/>
                    <a:pt x="9656" y="40"/>
                  </a:cubicBezTo>
                  <a:lnTo>
                    <a:pt x="6550" y="1233"/>
                  </a:lnTo>
                  <a:lnTo>
                    <a:pt x="6317" y="636"/>
                  </a:lnTo>
                  <a:cubicBezTo>
                    <a:pt x="6163" y="245"/>
                    <a:pt x="5789" y="0"/>
                    <a:pt x="5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3"/>
            <p:cNvSpPr/>
            <p:nvPr/>
          </p:nvSpPr>
          <p:spPr>
            <a:xfrm>
              <a:off x="3181025" y="1372550"/>
              <a:ext cx="63075" cy="151925"/>
            </a:xfrm>
            <a:custGeom>
              <a:avLst/>
              <a:gdLst/>
              <a:ahLst/>
              <a:cxnLst/>
              <a:rect l="l" t="t" r="r" b="b"/>
              <a:pathLst>
                <a:path w="2523" h="6077" extrusionOk="0">
                  <a:moveTo>
                    <a:pt x="226" y="0"/>
                  </a:moveTo>
                  <a:cubicBezTo>
                    <a:pt x="115" y="0"/>
                    <a:pt x="1" y="102"/>
                    <a:pt x="57" y="244"/>
                  </a:cubicBezTo>
                  <a:lnTo>
                    <a:pt x="2135" y="5956"/>
                  </a:lnTo>
                  <a:cubicBezTo>
                    <a:pt x="2163" y="6040"/>
                    <a:pt x="2228" y="6076"/>
                    <a:pt x="2294" y="6076"/>
                  </a:cubicBezTo>
                  <a:cubicBezTo>
                    <a:pt x="2406" y="6076"/>
                    <a:pt x="2522" y="5975"/>
                    <a:pt x="2471" y="5833"/>
                  </a:cubicBezTo>
                  <a:lnTo>
                    <a:pt x="386" y="120"/>
                  </a:lnTo>
                  <a:cubicBezTo>
                    <a:pt x="358" y="36"/>
                    <a:pt x="293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3"/>
            <p:cNvSpPr/>
            <p:nvPr/>
          </p:nvSpPr>
          <p:spPr>
            <a:xfrm>
              <a:off x="3303275" y="1324875"/>
              <a:ext cx="63050" cy="151925"/>
            </a:xfrm>
            <a:custGeom>
              <a:avLst/>
              <a:gdLst/>
              <a:ahLst/>
              <a:cxnLst/>
              <a:rect l="l" t="t" r="r" b="b"/>
              <a:pathLst>
                <a:path w="2522" h="6077" extrusionOk="0">
                  <a:moveTo>
                    <a:pt x="226" y="1"/>
                  </a:moveTo>
                  <a:cubicBezTo>
                    <a:pt x="114" y="1"/>
                    <a:pt x="0" y="102"/>
                    <a:pt x="56" y="244"/>
                  </a:cubicBezTo>
                  <a:lnTo>
                    <a:pt x="2134" y="5957"/>
                  </a:lnTo>
                  <a:cubicBezTo>
                    <a:pt x="2162" y="6041"/>
                    <a:pt x="2227" y="6077"/>
                    <a:pt x="2294" y="6077"/>
                  </a:cubicBezTo>
                  <a:cubicBezTo>
                    <a:pt x="2406" y="6077"/>
                    <a:pt x="2522" y="5975"/>
                    <a:pt x="2470" y="5833"/>
                  </a:cubicBezTo>
                  <a:lnTo>
                    <a:pt x="385" y="121"/>
                  </a:lnTo>
                  <a:cubicBezTo>
                    <a:pt x="357" y="37"/>
                    <a:pt x="292" y="1"/>
                    <a:pt x="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3"/>
            <p:cNvSpPr/>
            <p:nvPr/>
          </p:nvSpPr>
          <p:spPr>
            <a:xfrm>
              <a:off x="3245050" y="1476150"/>
              <a:ext cx="51525" cy="17575"/>
            </a:xfrm>
            <a:custGeom>
              <a:avLst/>
              <a:gdLst/>
              <a:ahLst/>
              <a:cxnLst/>
              <a:rect l="l" t="t" r="r" b="b"/>
              <a:pathLst>
                <a:path w="2061" h="703" extrusionOk="0">
                  <a:moveTo>
                    <a:pt x="210" y="1"/>
                  </a:moveTo>
                  <a:cubicBezTo>
                    <a:pt x="56" y="1"/>
                    <a:pt x="1" y="339"/>
                    <a:pt x="184" y="351"/>
                  </a:cubicBezTo>
                  <a:lnTo>
                    <a:pt x="1802" y="694"/>
                  </a:lnTo>
                  <a:cubicBezTo>
                    <a:pt x="1818" y="700"/>
                    <a:pt x="1832" y="702"/>
                    <a:pt x="1846" y="702"/>
                  </a:cubicBezTo>
                  <a:cubicBezTo>
                    <a:pt x="2006" y="702"/>
                    <a:pt x="2061" y="364"/>
                    <a:pt x="1878" y="351"/>
                  </a:cubicBezTo>
                  <a:lnTo>
                    <a:pt x="252" y="9"/>
                  </a:lnTo>
                  <a:cubicBezTo>
                    <a:pt x="238" y="3"/>
                    <a:pt x="224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3"/>
            <p:cNvSpPr/>
            <p:nvPr/>
          </p:nvSpPr>
          <p:spPr>
            <a:xfrm>
              <a:off x="3249350" y="1458675"/>
              <a:ext cx="51525" cy="17550"/>
            </a:xfrm>
            <a:custGeom>
              <a:avLst/>
              <a:gdLst/>
              <a:ahLst/>
              <a:cxnLst/>
              <a:rect l="l" t="t" r="r" b="b"/>
              <a:pathLst>
                <a:path w="2061" h="702" extrusionOk="0">
                  <a:moveTo>
                    <a:pt x="210" y="0"/>
                  </a:moveTo>
                  <a:cubicBezTo>
                    <a:pt x="55" y="0"/>
                    <a:pt x="0" y="338"/>
                    <a:pt x="183" y="351"/>
                  </a:cubicBezTo>
                  <a:lnTo>
                    <a:pt x="1802" y="694"/>
                  </a:lnTo>
                  <a:cubicBezTo>
                    <a:pt x="1817" y="699"/>
                    <a:pt x="1831" y="702"/>
                    <a:pt x="1845" y="702"/>
                  </a:cubicBezTo>
                  <a:cubicBezTo>
                    <a:pt x="2005" y="702"/>
                    <a:pt x="2060" y="364"/>
                    <a:pt x="1877" y="351"/>
                  </a:cubicBezTo>
                  <a:lnTo>
                    <a:pt x="252" y="8"/>
                  </a:lnTo>
                  <a:cubicBezTo>
                    <a:pt x="237" y="3"/>
                    <a:pt x="22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3"/>
            <p:cNvSpPr/>
            <p:nvPr/>
          </p:nvSpPr>
          <p:spPr>
            <a:xfrm>
              <a:off x="3252400" y="1442250"/>
              <a:ext cx="51550" cy="17525"/>
            </a:xfrm>
            <a:custGeom>
              <a:avLst/>
              <a:gdLst/>
              <a:ahLst/>
              <a:cxnLst/>
              <a:rect l="l" t="t" r="r" b="b"/>
              <a:pathLst>
                <a:path w="2062" h="701" extrusionOk="0">
                  <a:moveTo>
                    <a:pt x="214" y="0"/>
                  </a:moveTo>
                  <a:cubicBezTo>
                    <a:pt x="58" y="0"/>
                    <a:pt x="0" y="337"/>
                    <a:pt x="185" y="350"/>
                  </a:cubicBezTo>
                  <a:lnTo>
                    <a:pt x="1803" y="693"/>
                  </a:lnTo>
                  <a:cubicBezTo>
                    <a:pt x="1818" y="698"/>
                    <a:pt x="1833" y="701"/>
                    <a:pt x="1847" y="701"/>
                  </a:cubicBezTo>
                  <a:cubicBezTo>
                    <a:pt x="2006" y="701"/>
                    <a:pt x="2062" y="362"/>
                    <a:pt x="1879" y="350"/>
                  </a:cubicBezTo>
                  <a:lnTo>
                    <a:pt x="253" y="7"/>
                  </a:lnTo>
                  <a:cubicBezTo>
                    <a:pt x="240" y="2"/>
                    <a:pt x="227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3"/>
            <p:cNvSpPr/>
            <p:nvPr/>
          </p:nvSpPr>
          <p:spPr>
            <a:xfrm>
              <a:off x="2757950" y="908325"/>
              <a:ext cx="11150" cy="32175"/>
            </a:xfrm>
            <a:custGeom>
              <a:avLst/>
              <a:gdLst/>
              <a:ahLst/>
              <a:cxnLst/>
              <a:rect l="l" t="t" r="r" b="b"/>
              <a:pathLst>
                <a:path w="446" h="1287" extrusionOk="0">
                  <a:moveTo>
                    <a:pt x="292" y="1"/>
                  </a:moveTo>
                  <a:cubicBezTo>
                    <a:pt x="284" y="1"/>
                    <a:pt x="276" y="1"/>
                    <a:pt x="268" y="2"/>
                  </a:cubicBezTo>
                  <a:cubicBezTo>
                    <a:pt x="220" y="2"/>
                    <a:pt x="172" y="23"/>
                    <a:pt x="137" y="50"/>
                  </a:cubicBezTo>
                  <a:cubicBezTo>
                    <a:pt x="76" y="92"/>
                    <a:pt x="41" y="153"/>
                    <a:pt x="28" y="222"/>
                  </a:cubicBezTo>
                  <a:cubicBezTo>
                    <a:pt x="14" y="524"/>
                    <a:pt x="0" y="832"/>
                    <a:pt x="0" y="1141"/>
                  </a:cubicBezTo>
                  <a:lnTo>
                    <a:pt x="0" y="1148"/>
                  </a:lnTo>
                  <a:cubicBezTo>
                    <a:pt x="0" y="1182"/>
                    <a:pt x="14" y="1202"/>
                    <a:pt x="28" y="1230"/>
                  </a:cubicBezTo>
                  <a:cubicBezTo>
                    <a:pt x="35" y="1237"/>
                    <a:pt x="41" y="1244"/>
                    <a:pt x="48" y="1250"/>
                  </a:cubicBezTo>
                  <a:cubicBezTo>
                    <a:pt x="82" y="1273"/>
                    <a:pt x="121" y="1286"/>
                    <a:pt x="165" y="1286"/>
                  </a:cubicBezTo>
                  <a:cubicBezTo>
                    <a:pt x="174" y="1286"/>
                    <a:pt x="183" y="1286"/>
                    <a:pt x="192" y="1285"/>
                  </a:cubicBezTo>
                  <a:cubicBezTo>
                    <a:pt x="254" y="1271"/>
                    <a:pt x="309" y="1244"/>
                    <a:pt x="357" y="1189"/>
                  </a:cubicBezTo>
                  <a:cubicBezTo>
                    <a:pt x="391" y="1154"/>
                    <a:pt x="412" y="1100"/>
                    <a:pt x="412" y="1045"/>
                  </a:cubicBezTo>
                  <a:cubicBezTo>
                    <a:pt x="412" y="743"/>
                    <a:pt x="425" y="448"/>
                    <a:pt x="439" y="153"/>
                  </a:cubicBezTo>
                  <a:cubicBezTo>
                    <a:pt x="446" y="112"/>
                    <a:pt x="432" y="71"/>
                    <a:pt x="405" y="37"/>
                  </a:cubicBezTo>
                  <a:cubicBezTo>
                    <a:pt x="371" y="14"/>
                    <a:pt x="332" y="1"/>
                    <a:pt x="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3"/>
            <p:cNvSpPr/>
            <p:nvPr/>
          </p:nvSpPr>
          <p:spPr>
            <a:xfrm>
              <a:off x="2760525" y="975400"/>
              <a:ext cx="13550" cy="31525"/>
            </a:xfrm>
            <a:custGeom>
              <a:avLst/>
              <a:gdLst/>
              <a:ahLst/>
              <a:cxnLst/>
              <a:rect l="l" t="t" r="r" b="b"/>
              <a:pathLst>
                <a:path w="542" h="1261" extrusionOk="0">
                  <a:moveTo>
                    <a:pt x="253" y="1"/>
                  </a:moveTo>
                  <a:cubicBezTo>
                    <a:pt x="237" y="1"/>
                    <a:pt x="221" y="3"/>
                    <a:pt x="206" y="8"/>
                  </a:cubicBezTo>
                  <a:cubicBezTo>
                    <a:pt x="172" y="21"/>
                    <a:pt x="137" y="35"/>
                    <a:pt x="110" y="56"/>
                  </a:cubicBezTo>
                  <a:cubicBezTo>
                    <a:pt x="41" y="104"/>
                    <a:pt x="0" y="179"/>
                    <a:pt x="0" y="261"/>
                  </a:cubicBezTo>
                  <a:cubicBezTo>
                    <a:pt x="34" y="549"/>
                    <a:pt x="76" y="844"/>
                    <a:pt x="130" y="1146"/>
                  </a:cubicBezTo>
                  <a:cubicBezTo>
                    <a:pt x="130" y="1166"/>
                    <a:pt x="137" y="1187"/>
                    <a:pt x="151" y="1201"/>
                  </a:cubicBezTo>
                  <a:cubicBezTo>
                    <a:pt x="165" y="1214"/>
                    <a:pt x="178" y="1228"/>
                    <a:pt x="192" y="1235"/>
                  </a:cubicBezTo>
                  <a:cubicBezTo>
                    <a:pt x="221" y="1252"/>
                    <a:pt x="253" y="1261"/>
                    <a:pt x="285" y="1261"/>
                  </a:cubicBezTo>
                  <a:cubicBezTo>
                    <a:pt x="307" y="1261"/>
                    <a:pt x="328" y="1257"/>
                    <a:pt x="350" y="1249"/>
                  </a:cubicBezTo>
                  <a:cubicBezTo>
                    <a:pt x="398" y="1235"/>
                    <a:pt x="446" y="1208"/>
                    <a:pt x="480" y="1166"/>
                  </a:cubicBezTo>
                  <a:cubicBezTo>
                    <a:pt x="521" y="1118"/>
                    <a:pt x="542" y="1057"/>
                    <a:pt x="535" y="995"/>
                  </a:cubicBezTo>
                  <a:cubicBezTo>
                    <a:pt x="494" y="721"/>
                    <a:pt x="453" y="426"/>
                    <a:pt x="412" y="124"/>
                  </a:cubicBezTo>
                  <a:cubicBezTo>
                    <a:pt x="412" y="90"/>
                    <a:pt x="391" y="56"/>
                    <a:pt x="357" y="35"/>
                  </a:cubicBezTo>
                  <a:cubicBezTo>
                    <a:pt x="324" y="12"/>
                    <a:pt x="288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3"/>
            <p:cNvSpPr/>
            <p:nvPr/>
          </p:nvSpPr>
          <p:spPr>
            <a:xfrm>
              <a:off x="2772675" y="1040325"/>
              <a:ext cx="17000" cy="30475"/>
            </a:xfrm>
            <a:custGeom>
              <a:avLst/>
              <a:gdLst/>
              <a:ahLst/>
              <a:cxnLst/>
              <a:rect l="l" t="t" r="r" b="b"/>
              <a:pathLst>
                <a:path w="680" h="1219" extrusionOk="0">
                  <a:moveTo>
                    <a:pt x="265" y="1"/>
                  </a:moveTo>
                  <a:cubicBezTo>
                    <a:pt x="236" y="1"/>
                    <a:pt x="207" y="6"/>
                    <a:pt x="179" y="16"/>
                  </a:cubicBezTo>
                  <a:cubicBezTo>
                    <a:pt x="159" y="23"/>
                    <a:pt x="138" y="37"/>
                    <a:pt x="118" y="58"/>
                  </a:cubicBezTo>
                  <a:cubicBezTo>
                    <a:pt x="42" y="106"/>
                    <a:pt x="1" y="195"/>
                    <a:pt x="15" y="284"/>
                  </a:cubicBezTo>
                  <a:cubicBezTo>
                    <a:pt x="83" y="551"/>
                    <a:pt x="166" y="832"/>
                    <a:pt x="262" y="1120"/>
                  </a:cubicBezTo>
                  <a:lnTo>
                    <a:pt x="262" y="1127"/>
                  </a:lnTo>
                  <a:cubicBezTo>
                    <a:pt x="268" y="1141"/>
                    <a:pt x="275" y="1148"/>
                    <a:pt x="282" y="1162"/>
                  </a:cubicBezTo>
                  <a:cubicBezTo>
                    <a:pt x="296" y="1175"/>
                    <a:pt x="316" y="1189"/>
                    <a:pt x="337" y="1203"/>
                  </a:cubicBezTo>
                  <a:cubicBezTo>
                    <a:pt x="364" y="1213"/>
                    <a:pt x="394" y="1218"/>
                    <a:pt x="423" y="1218"/>
                  </a:cubicBezTo>
                  <a:cubicBezTo>
                    <a:pt x="452" y="1218"/>
                    <a:pt x="481" y="1213"/>
                    <a:pt x="508" y="1203"/>
                  </a:cubicBezTo>
                  <a:cubicBezTo>
                    <a:pt x="543" y="1182"/>
                    <a:pt x="584" y="1162"/>
                    <a:pt x="611" y="1127"/>
                  </a:cubicBezTo>
                  <a:cubicBezTo>
                    <a:pt x="659" y="1072"/>
                    <a:pt x="680" y="1004"/>
                    <a:pt x="659" y="935"/>
                  </a:cubicBezTo>
                  <a:cubicBezTo>
                    <a:pt x="577" y="661"/>
                    <a:pt x="488" y="380"/>
                    <a:pt x="419" y="106"/>
                  </a:cubicBezTo>
                  <a:cubicBezTo>
                    <a:pt x="412" y="64"/>
                    <a:pt x="385" y="37"/>
                    <a:pt x="351" y="16"/>
                  </a:cubicBezTo>
                  <a:cubicBezTo>
                    <a:pt x="323" y="6"/>
                    <a:pt x="294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3"/>
            <p:cNvSpPr/>
            <p:nvPr/>
          </p:nvSpPr>
          <p:spPr>
            <a:xfrm>
              <a:off x="2793775" y="1101800"/>
              <a:ext cx="19750" cy="29375"/>
            </a:xfrm>
            <a:custGeom>
              <a:avLst/>
              <a:gdLst/>
              <a:ahLst/>
              <a:cxnLst/>
              <a:rect l="l" t="t" r="r" b="b"/>
              <a:pathLst>
                <a:path w="790" h="1175" extrusionOk="0">
                  <a:moveTo>
                    <a:pt x="269" y="0"/>
                  </a:moveTo>
                  <a:cubicBezTo>
                    <a:pt x="234" y="0"/>
                    <a:pt x="198" y="10"/>
                    <a:pt x="165" y="26"/>
                  </a:cubicBezTo>
                  <a:cubicBezTo>
                    <a:pt x="144" y="40"/>
                    <a:pt x="131" y="47"/>
                    <a:pt x="117" y="54"/>
                  </a:cubicBezTo>
                  <a:cubicBezTo>
                    <a:pt x="35" y="108"/>
                    <a:pt x="0" y="204"/>
                    <a:pt x="28" y="300"/>
                  </a:cubicBezTo>
                  <a:cubicBezTo>
                    <a:pt x="144" y="575"/>
                    <a:pt x="261" y="842"/>
                    <a:pt x="378" y="1096"/>
                  </a:cubicBezTo>
                  <a:cubicBezTo>
                    <a:pt x="391" y="1123"/>
                    <a:pt x="419" y="1151"/>
                    <a:pt x="453" y="1165"/>
                  </a:cubicBezTo>
                  <a:cubicBezTo>
                    <a:pt x="474" y="1171"/>
                    <a:pt x="494" y="1174"/>
                    <a:pt x="515" y="1174"/>
                  </a:cubicBezTo>
                  <a:cubicBezTo>
                    <a:pt x="555" y="1174"/>
                    <a:pt x="595" y="1162"/>
                    <a:pt x="631" y="1144"/>
                  </a:cubicBezTo>
                  <a:cubicBezTo>
                    <a:pt x="659" y="1130"/>
                    <a:pt x="693" y="1103"/>
                    <a:pt x="714" y="1082"/>
                  </a:cubicBezTo>
                  <a:cubicBezTo>
                    <a:pt x="769" y="1027"/>
                    <a:pt x="789" y="945"/>
                    <a:pt x="762" y="870"/>
                  </a:cubicBezTo>
                  <a:cubicBezTo>
                    <a:pt x="645" y="616"/>
                    <a:pt x="529" y="348"/>
                    <a:pt x="419" y="88"/>
                  </a:cubicBezTo>
                  <a:cubicBezTo>
                    <a:pt x="405" y="54"/>
                    <a:pt x="378" y="26"/>
                    <a:pt x="337" y="12"/>
                  </a:cubicBezTo>
                  <a:cubicBezTo>
                    <a:pt x="315" y="4"/>
                    <a:pt x="292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3"/>
            <p:cNvSpPr/>
            <p:nvPr/>
          </p:nvSpPr>
          <p:spPr>
            <a:xfrm>
              <a:off x="2822050" y="1159750"/>
              <a:ext cx="22150" cy="27975"/>
            </a:xfrm>
            <a:custGeom>
              <a:avLst/>
              <a:gdLst/>
              <a:ahLst/>
              <a:cxnLst/>
              <a:rect l="l" t="t" r="r" b="b"/>
              <a:pathLst>
                <a:path w="886" h="1119" extrusionOk="0">
                  <a:moveTo>
                    <a:pt x="276" y="0"/>
                  </a:moveTo>
                  <a:cubicBezTo>
                    <a:pt x="230" y="0"/>
                    <a:pt x="186" y="14"/>
                    <a:pt x="145" y="40"/>
                  </a:cubicBezTo>
                  <a:lnTo>
                    <a:pt x="124" y="53"/>
                  </a:lnTo>
                  <a:cubicBezTo>
                    <a:pt x="35" y="108"/>
                    <a:pt x="1" y="218"/>
                    <a:pt x="35" y="314"/>
                  </a:cubicBezTo>
                  <a:cubicBezTo>
                    <a:pt x="179" y="568"/>
                    <a:pt x="330" y="815"/>
                    <a:pt x="481" y="1055"/>
                  </a:cubicBezTo>
                  <a:cubicBezTo>
                    <a:pt x="502" y="1082"/>
                    <a:pt x="536" y="1110"/>
                    <a:pt x="570" y="1116"/>
                  </a:cubicBezTo>
                  <a:cubicBezTo>
                    <a:pt x="582" y="1118"/>
                    <a:pt x="593" y="1118"/>
                    <a:pt x="604" y="1118"/>
                  </a:cubicBezTo>
                  <a:cubicBezTo>
                    <a:pt x="659" y="1118"/>
                    <a:pt x="710" y="1104"/>
                    <a:pt x="755" y="1075"/>
                  </a:cubicBezTo>
                  <a:cubicBezTo>
                    <a:pt x="776" y="1062"/>
                    <a:pt x="796" y="1041"/>
                    <a:pt x="810" y="1027"/>
                  </a:cubicBezTo>
                  <a:cubicBezTo>
                    <a:pt x="872" y="966"/>
                    <a:pt x="886" y="876"/>
                    <a:pt x="851" y="801"/>
                  </a:cubicBezTo>
                  <a:cubicBezTo>
                    <a:pt x="700" y="561"/>
                    <a:pt x="550" y="314"/>
                    <a:pt x="412" y="74"/>
                  </a:cubicBezTo>
                  <a:cubicBezTo>
                    <a:pt x="392" y="40"/>
                    <a:pt x="364" y="19"/>
                    <a:pt x="323" y="5"/>
                  </a:cubicBezTo>
                  <a:cubicBezTo>
                    <a:pt x="307" y="2"/>
                    <a:pt x="291" y="0"/>
                    <a:pt x="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3"/>
            <p:cNvSpPr/>
            <p:nvPr/>
          </p:nvSpPr>
          <p:spPr>
            <a:xfrm>
              <a:off x="2857900" y="1213150"/>
              <a:ext cx="24375" cy="26200"/>
            </a:xfrm>
            <a:custGeom>
              <a:avLst/>
              <a:gdLst/>
              <a:ahLst/>
              <a:cxnLst/>
              <a:rect l="l" t="t" r="r" b="b"/>
              <a:pathLst>
                <a:path w="975" h="1048" extrusionOk="0">
                  <a:moveTo>
                    <a:pt x="265" y="0"/>
                  </a:moveTo>
                  <a:cubicBezTo>
                    <a:pt x="213" y="0"/>
                    <a:pt x="155" y="19"/>
                    <a:pt x="103" y="57"/>
                  </a:cubicBezTo>
                  <a:cubicBezTo>
                    <a:pt x="55" y="91"/>
                    <a:pt x="21" y="153"/>
                    <a:pt x="7" y="215"/>
                  </a:cubicBezTo>
                  <a:cubicBezTo>
                    <a:pt x="0" y="256"/>
                    <a:pt x="7" y="297"/>
                    <a:pt x="35" y="324"/>
                  </a:cubicBezTo>
                  <a:cubicBezTo>
                    <a:pt x="206" y="551"/>
                    <a:pt x="391" y="777"/>
                    <a:pt x="576" y="997"/>
                  </a:cubicBezTo>
                  <a:cubicBezTo>
                    <a:pt x="616" y="1030"/>
                    <a:pt x="666" y="1047"/>
                    <a:pt x="717" y="1047"/>
                  </a:cubicBezTo>
                  <a:cubicBezTo>
                    <a:pt x="769" y="1047"/>
                    <a:pt x="822" y="1028"/>
                    <a:pt x="864" y="990"/>
                  </a:cubicBezTo>
                  <a:cubicBezTo>
                    <a:pt x="878" y="976"/>
                    <a:pt x="885" y="962"/>
                    <a:pt x="899" y="955"/>
                  </a:cubicBezTo>
                  <a:cubicBezTo>
                    <a:pt x="967" y="894"/>
                    <a:pt x="974" y="791"/>
                    <a:pt x="926" y="715"/>
                  </a:cubicBezTo>
                  <a:cubicBezTo>
                    <a:pt x="741" y="503"/>
                    <a:pt x="563" y="283"/>
                    <a:pt x="391" y="57"/>
                  </a:cubicBezTo>
                  <a:cubicBezTo>
                    <a:pt x="364" y="19"/>
                    <a:pt x="317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3"/>
            <p:cNvSpPr/>
            <p:nvPr/>
          </p:nvSpPr>
          <p:spPr>
            <a:xfrm>
              <a:off x="2900750" y="1261250"/>
              <a:ext cx="26600" cy="24250"/>
            </a:xfrm>
            <a:custGeom>
              <a:avLst/>
              <a:gdLst/>
              <a:ahLst/>
              <a:cxnLst/>
              <a:rect l="l" t="t" r="r" b="b"/>
              <a:pathLst>
                <a:path w="1064" h="970" extrusionOk="0">
                  <a:moveTo>
                    <a:pt x="245" y="1"/>
                  </a:moveTo>
                  <a:cubicBezTo>
                    <a:pt x="197" y="1"/>
                    <a:pt x="149" y="18"/>
                    <a:pt x="110" y="53"/>
                  </a:cubicBezTo>
                  <a:cubicBezTo>
                    <a:pt x="97" y="60"/>
                    <a:pt x="90" y="67"/>
                    <a:pt x="83" y="74"/>
                  </a:cubicBezTo>
                  <a:cubicBezTo>
                    <a:pt x="35" y="115"/>
                    <a:pt x="7" y="177"/>
                    <a:pt x="1" y="238"/>
                  </a:cubicBezTo>
                  <a:cubicBezTo>
                    <a:pt x="1" y="266"/>
                    <a:pt x="7" y="300"/>
                    <a:pt x="28" y="327"/>
                  </a:cubicBezTo>
                  <a:cubicBezTo>
                    <a:pt x="28" y="327"/>
                    <a:pt x="35" y="334"/>
                    <a:pt x="42" y="341"/>
                  </a:cubicBezTo>
                  <a:cubicBezTo>
                    <a:pt x="248" y="540"/>
                    <a:pt x="460" y="739"/>
                    <a:pt x="673" y="931"/>
                  </a:cubicBezTo>
                  <a:cubicBezTo>
                    <a:pt x="713" y="957"/>
                    <a:pt x="758" y="969"/>
                    <a:pt x="802" y="969"/>
                  </a:cubicBezTo>
                  <a:cubicBezTo>
                    <a:pt x="863" y="969"/>
                    <a:pt x="924" y="945"/>
                    <a:pt x="968" y="897"/>
                  </a:cubicBezTo>
                  <a:lnTo>
                    <a:pt x="981" y="876"/>
                  </a:lnTo>
                  <a:cubicBezTo>
                    <a:pt x="1057" y="808"/>
                    <a:pt x="1064" y="698"/>
                    <a:pt x="1002" y="629"/>
                  </a:cubicBezTo>
                  <a:cubicBezTo>
                    <a:pt x="789" y="444"/>
                    <a:pt x="584" y="245"/>
                    <a:pt x="378" y="46"/>
                  </a:cubicBezTo>
                  <a:cubicBezTo>
                    <a:pt x="338" y="16"/>
                    <a:pt x="291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3"/>
            <p:cNvSpPr/>
            <p:nvPr/>
          </p:nvSpPr>
          <p:spPr>
            <a:xfrm>
              <a:off x="2949775" y="1303325"/>
              <a:ext cx="28150" cy="22125"/>
            </a:xfrm>
            <a:custGeom>
              <a:avLst/>
              <a:gdLst/>
              <a:ahLst/>
              <a:cxnLst/>
              <a:rect l="l" t="t" r="r" b="b"/>
              <a:pathLst>
                <a:path w="1126" h="885" extrusionOk="0">
                  <a:moveTo>
                    <a:pt x="257" y="1"/>
                  </a:moveTo>
                  <a:cubicBezTo>
                    <a:pt x="203" y="1"/>
                    <a:pt x="148" y="21"/>
                    <a:pt x="104" y="57"/>
                  </a:cubicBezTo>
                  <a:cubicBezTo>
                    <a:pt x="90" y="64"/>
                    <a:pt x="76" y="78"/>
                    <a:pt x="63" y="98"/>
                  </a:cubicBezTo>
                  <a:cubicBezTo>
                    <a:pt x="21" y="139"/>
                    <a:pt x="1" y="194"/>
                    <a:pt x="1" y="256"/>
                  </a:cubicBezTo>
                  <a:cubicBezTo>
                    <a:pt x="8" y="283"/>
                    <a:pt x="15" y="304"/>
                    <a:pt x="28" y="325"/>
                  </a:cubicBezTo>
                  <a:cubicBezTo>
                    <a:pt x="35" y="331"/>
                    <a:pt x="49" y="345"/>
                    <a:pt x="56" y="352"/>
                  </a:cubicBezTo>
                  <a:cubicBezTo>
                    <a:pt x="303" y="537"/>
                    <a:pt x="543" y="709"/>
                    <a:pt x="769" y="859"/>
                  </a:cubicBezTo>
                  <a:cubicBezTo>
                    <a:pt x="803" y="876"/>
                    <a:pt x="840" y="885"/>
                    <a:pt x="876" y="885"/>
                  </a:cubicBezTo>
                  <a:cubicBezTo>
                    <a:pt x="945" y="885"/>
                    <a:pt x="1012" y="856"/>
                    <a:pt x="1057" y="798"/>
                  </a:cubicBezTo>
                  <a:lnTo>
                    <a:pt x="1071" y="784"/>
                  </a:lnTo>
                  <a:cubicBezTo>
                    <a:pt x="1105" y="743"/>
                    <a:pt x="1126" y="681"/>
                    <a:pt x="1119" y="626"/>
                  </a:cubicBezTo>
                  <a:cubicBezTo>
                    <a:pt x="1119" y="585"/>
                    <a:pt x="1098" y="551"/>
                    <a:pt x="1064" y="530"/>
                  </a:cubicBezTo>
                  <a:cubicBezTo>
                    <a:pt x="824" y="366"/>
                    <a:pt x="591" y="201"/>
                    <a:pt x="385" y="50"/>
                  </a:cubicBezTo>
                  <a:lnTo>
                    <a:pt x="364" y="30"/>
                  </a:lnTo>
                  <a:cubicBezTo>
                    <a:pt x="331" y="10"/>
                    <a:pt x="294" y="1"/>
                    <a:pt x="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3"/>
            <p:cNvSpPr/>
            <p:nvPr/>
          </p:nvSpPr>
          <p:spPr>
            <a:xfrm>
              <a:off x="3004475" y="1339075"/>
              <a:ext cx="30025" cy="19875"/>
            </a:xfrm>
            <a:custGeom>
              <a:avLst/>
              <a:gdLst/>
              <a:ahLst/>
              <a:cxnLst/>
              <a:rect l="l" t="t" r="r" b="b"/>
              <a:pathLst>
                <a:path w="1201" h="795" extrusionOk="0">
                  <a:moveTo>
                    <a:pt x="254" y="1"/>
                  </a:moveTo>
                  <a:cubicBezTo>
                    <a:pt x="201" y="1"/>
                    <a:pt x="147" y="19"/>
                    <a:pt x="103" y="54"/>
                  </a:cubicBezTo>
                  <a:cubicBezTo>
                    <a:pt x="83" y="67"/>
                    <a:pt x="62" y="88"/>
                    <a:pt x="42" y="115"/>
                  </a:cubicBezTo>
                  <a:cubicBezTo>
                    <a:pt x="14" y="156"/>
                    <a:pt x="0" y="218"/>
                    <a:pt x="14" y="273"/>
                  </a:cubicBezTo>
                  <a:cubicBezTo>
                    <a:pt x="14" y="294"/>
                    <a:pt x="21" y="307"/>
                    <a:pt x="28" y="321"/>
                  </a:cubicBezTo>
                  <a:cubicBezTo>
                    <a:pt x="42" y="342"/>
                    <a:pt x="55" y="348"/>
                    <a:pt x="69" y="362"/>
                  </a:cubicBezTo>
                  <a:cubicBezTo>
                    <a:pt x="330" y="506"/>
                    <a:pt x="597" y="650"/>
                    <a:pt x="851" y="780"/>
                  </a:cubicBezTo>
                  <a:cubicBezTo>
                    <a:pt x="880" y="790"/>
                    <a:pt x="909" y="795"/>
                    <a:pt x="938" y="795"/>
                  </a:cubicBezTo>
                  <a:cubicBezTo>
                    <a:pt x="1012" y="795"/>
                    <a:pt x="1083" y="764"/>
                    <a:pt x="1132" y="705"/>
                  </a:cubicBezTo>
                  <a:cubicBezTo>
                    <a:pt x="1139" y="691"/>
                    <a:pt x="1146" y="684"/>
                    <a:pt x="1153" y="678"/>
                  </a:cubicBezTo>
                  <a:cubicBezTo>
                    <a:pt x="1187" y="630"/>
                    <a:pt x="1201" y="575"/>
                    <a:pt x="1187" y="520"/>
                  </a:cubicBezTo>
                  <a:cubicBezTo>
                    <a:pt x="1180" y="479"/>
                    <a:pt x="1153" y="451"/>
                    <a:pt x="1118" y="431"/>
                  </a:cubicBezTo>
                  <a:cubicBezTo>
                    <a:pt x="844" y="294"/>
                    <a:pt x="583" y="150"/>
                    <a:pt x="343" y="19"/>
                  </a:cubicBezTo>
                  <a:cubicBezTo>
                    <a:pt x="316" y="7"/>
                    <a:pt x="285" y="1"/>
                    <a:pt x="2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3"/>
            <p:cNvSpPr/>
            <p:nvPr/>
          </p:nvSpPr>
          <p:spPr>
            <a:xfrm>
              <a:off x="3063625" y="1368000"/>
              <a:ext cx="31575" cy="17675"/>
            </a:xfrm>
            <a:custGeom>
              <a:avLst/>
              <a:gdLst/>
              <a:ahLst/>
              <a:cxnLst/>
              <a:rect l="l" t="t" r="r" b="b"/>
              <a:pathLst>
                <a:path w="1263" h="707" extrusionOk="0">
                  <a:moveTo>
                    <a:pt x="260" y="1"/>
                  </a:moveTo>
                  <a:cubicBezTo>
                    <a:pt x="208" y="1"/>
                    <a:pt x="158" y="19"/>
                    <a:pt x="117" y="55"/>
                  </a:cubicBezTo>
                  <a:cubicBezTo>
                    <a:pt x="83" y="76"/>
                    <a:pt x="62" y="103"/>
                    <a:pt x="42" y="138"/>
                  </a:cubicBezTo>
                  <a:cubicBezTo>
                    <a:pt x="14" y="186"/>
                    <a:pt x="0" y="241"/>
                    <a:pt x="21" y="289"/>
                  </a:cubicBezTo>
                  <a:cubicBezTo>
                    <a:pt x="35" y="330"/>
                    <a:pt x="62" y="357"/>
                    <a:pt x="103" y="371"/>
                  </a:cubicBezTo>
                  <a:cubicBezTo>
                    <a:pt x="391" y="487"/>
                    <a:pt x="672" y="597"/>
                    <a:pt x="940" y="700"/>
                  </a:cubicBezTo>
                  <a:cubicBezTo>
                    <a:pt x="960" y="704"/>
                    <a:pt x="981" y="707"/>
                    <a:pt x="1001" y="707"/>
                  </a:cubicBezTo>
                  <a:cubicBezTo>
                    <a:pt x="1075" y="707"/>
                    <a:pt x="1145" y="677"/>
                    <a:pt x="1194" y="618"/>
                  </a:cubicBezTo>
                  <a:cubicBezTo>
                    <a:pt x="1207" y="604"/>
                    <a:pt x="1221" y="583"/>
                    <a:pt x="1235" y="563"/>
                  </a:cubicBezTo>
                  <a:cubicBezTo>
                    <a:pt x="1262" y="522"/>
                    <a:pt x="1262" y="467"/>
                    <a:pt x="1248" y="419"/>
                  </a:cubicBezTo>
                  <a:cubicBezTo>
                    <a:pt x="1235" y="378"/>
                    <a:pt x="1200" y="350"/>
                    <a:pt x="1166" y="337"/>
                  </a:cubicBezTo>
                  <a:cubicBezTo>
                    <a:pt x="899" y="241"/>
                    <a:pt x="618" y="131"/>
                    <a:pt x="336" y="14"/>
                  </a:cubicBezTo>
                  <a:cubicBezTo>
                    <a:pt x="311" y="5"/>
                    <a:pt x="285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23"/>
          <p:cNvGrpSpPr/>
          <p:nvPr/>
        </p:nvGrpSpPr>
        <p:grpSpPr>
          <a:xfrm>
            <a:off x="8" y="3286264"/>
            <a:ext cx="1202776" cy="1863625"/>
            <a:chOff x="1017150" y="1777368"/>
            <a:chExt cx="525712" cy="814557"/>
          </a:xfrm>
        </p:grpSpPr>
        <p:sp>
          <p:nvSpPr>
            <p:cNvPr id="306" name="Google Shape;306;p23"/>
            <p:cNvSpPr/>
            <p:nvPr/>
          </p:nvSpPr>
          <p:spPr>
            <a:xfrm>
              <a:off x="1114912" y="1777368"/>
              <a:ext cx="86275" cy="98550"/>
            </a:xfrm>
            <a:custGeom>
              <a:avLst/>
              <a:gdLst/>
              <a:ahLst/>
              <a:cxnLst/>
              <a:rect l="l" t="t" r="r" b="b"/>
              <a:pathLst>
                <a:path w="3451" h="3942" extrusionOk="0">
                  <a:moveTo>
                    <a:pt x="1763" y="0"/>
                  </a:moveTo>
                  <a:cubicBezTo>
                    <a:pt x="1715" y="21"/>
                    <a:pt x="1708" y="41"/>
                    <a:pt x="1674" y="384"/>
                  </a:cubicBezTo>
                  <a:cubicBezTo>
                    <a:pt x="1606" y="988"/>
                    <a:pt x="1448" y="1344"/>
                    <a:pt x="1201" y="1475"/>
                  </a:cubicBezTo>
                  <a:cubicBezTo>
                    <a:pt x="1071" y="1543"/>
                    <a:pt x="769" y="1591"/>
                    <a:pt x="426" y="1598"/>
                  </a:cubicBezTo>
                  <a:cubicBezTo>
                    <a:pt x="303" y="1598"/>
                    <a:pt x="179" y="1612"/>
                    <a:pt x="63" y="1639"/>
                  </a:cubicBezTo>
                  <a:cubicBezTo>
                    <a:pt x="1" y="1694"/>
                    <a:pt x="117" y="1749"/>
                    <a:pt x="412" y="1797"/>
                  </a:cubicBezTo>
                  <a:cubicBezTo>
                    <a:pt x="735" y="1852"/>
                    <a:pt x="954" y="1920"/>
                    <a:pt x="1064" y="2009"/>
                  </a:cubicBezTo>
                  <a:cubicBezTo>
                    <a:pt x="1235" y="2140"/>
                    <a:pt x="1372" y="2599"/>
                    <a:pt x="1441" y="3271"/>
                  </a:cubicBezTo>
                  <a:cubicBezTo>
                    <a:pt x="1482" y="3744"/>
                    <a:pt x="1510" y="3868"/>
                    <a:pt x="1558" y="3909"/>
                  </a:cubicBezTo>
                  <a:cubicBezTo>
                    <a:pt x="1588" y="3931"/>
                    <a:pt x="1635" y="3941"/>
                    <a:pt x="1679" y="3941"/>
                  </a:cubicBezTo>
                  <a:cubicBezTo>
                    <a:pt x="1732" y="3941"/>
                    <a:pt x="1783" y="3925"/>
                    <a:pt x="1798" y="3895"/>
                  </a:cubicBezTo>
                  <a:cubicBezTo>
                    <a:pt x="1818" y="3820"/>
                    <a:pt x="1832" y="3738"/>
                    <a:pt x="1839" y="3655"/>
                  </a:cubicBezTo>
                  <a:cubicBezTo>
                    <a:pt x="1900" y="2983"/>
                    <a:pt x="2079" y="2469"/>
                    <a:pt x="2326" y="2243"/>
                  </a:cubicBezTo>
                  <a:cubicBezTo>
                    <a:pt x="2511" y="2071"/>
                    <a:pt x="2984" y="1872"/>
                    <a:pt x="3217" y="1872"/>
                  </a:cubicBezTo>
                  <a:cubicBezTo>
                    <a:pt x="3320" y="1872"/>
                    <a:pt x="3450" y="1804"/>
                    <a:pt x="3450" y="1742"/>
                  </a:cubicBezTo>
                  <a:cubicBezTo>
                    <a:pt x="3450" y="1687"/>
                    <a:pt x="3395" y="1653"/>
                    <a:pt x="3258" y="1632"/>
                  </a:cubicBezTo>
                  <a:cubicBezTo>
                    <a:pt x="3018" y="1591"/>
                    <a:pt x="2778" y="1536"/>
                    <a:pt x="2545" y="1475"/>
                  </a:cubicBezTo>
                  <a:cubicBezTo>
                    <a:pt x="2284" y="1385"/>
                    <a:pt x="2202" y="1228"/>
                    <a:pt x="2086" y="556"/>
                  </a:cubicBezTo>
                  <a:cubicBezTo>
                    <a:pt x="2044" y="316"/>
                    <a:pt x="1996" y="103"/>
                    <a:pt x="1990" y="89"/>
                  </a:cubicBezTo>
                  <a:cubicBezTo>
                    <a:pt x="1928" y="34"/>
                    <a:pt x="1846" y="0"/>
                    <a:pt x="1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3"/>
            <p:cNvSpPr/>
            <p:nvPr/>
          </p:nvSpPr>
          <p:spPr>
            <a:xfrm>
              <a:off x="1456612" y="2326302"/>
              <a:ext cx="86250" cy="98550"/>
            </a:xfrm>
            <a:custGeom>
              <a:avLst/>
              <a:gdLst/>
              <a:ahLst/>
              <a:cxnLst/>
              <a:rect l="l" t="t" r="r" b="b"/>
              <a:pathLst>
                <a:path w="3450" h="3942" extrusionOk="0">
                  <a:moveTo>
                    <a:pt x="1756" y="1"/>
                  </a:moveTo>
                  <a:cubicBezTo>
                    <a:pt x="1708" y="21"/>
                    <a:pt x="1701" y="42"/>
                    <a:pt x="1667" y="385"/>
                  </a:cubicBezTo>
                  <a:cubicBezTo>
                    <a:pt x="1598" y="988"/>
                    <a:pt x="1440" y="1345"/>
                    <a:pt x="1193" y="1475"/>
                  </a:cubicBezTo>
                  <a:cubicBezTo>
                    <a:pt x="1063" y="1544"/>
                    <a:pt x="761" y="1592"/>
                    <a:pt x="418" y="1598"/>
                  </a:cubicBezTo>
                  <a:cubicBezTo>
                    <a:pt x="295" y="1598"/>
                    <a:pt x="178" y="1612"/>
                    <a:pt x="55" y="1640"/>
                  </a:cubicBezTo>
                  <a:cubicBezTo>
                    <a:pt x="0" y="1701"/>
                    <a:pt x="110" y="1749"/>
                    <a:pt x="405" y="1797"/>
                  </a:cubicBezTo>
                  <a:cubicBezTo>
                    <a:pt x="727" y="1852"/>
                    <a:pt x="946" y="1921"/>
                    <a:pt x="1056" y="2010"/>
                  </a:cubicBezTo>
                  <a:cubicBezTo>
                    <a:pt x="1228" y="2147"/>
                    <a:pt x="1365" y="2600"/>
                    <a:pt x="1433" y="3272"/>
                  </a:cubicBezTo>
                  <a:cubicBezTo>
                    <a:pt x="1481" y="3745"/>
                    <a:pt x="1502" y="3868"/>
                    <a:pt x="1550" y="3909"/>
                  </a:cubicBezTo>
                  <a:cubicBezTo>
                    <a:pt x="1581" y="3931"/>
                    <a:pt x="1627" y="3942"/>
                    <a:pt x="1671" y="3942"/>
                  </a:cubicBezTo>
                  <a:cubicBezTo>
                    <a:pt x="1725" y="3942"/>
                    <a:pt x="1775" y="3926"/>
                    <a:pt x="1790" y="3896"/>
                  </a:cubicBezTo>
                  <a:cubicBezTo>
                    <a:pt x="1811" y="3820"/>
                    <a:pt x="1824" y="3738"/>
                    <a:pt x="1831" y="3656"/>
                  </a:cubicBezTo>
                  <a:cubicBezTo>
                    <a:pt x="1893" y="2984"/>
                    <a:pt x="2071" y="2469"/>
                    <a:pt x="2318" y="2243"/>
                  </a:cubicBezTo>
                  <a:cubicBezTo>
                    <a:pt x="2510" y="2072"/>
                    <a:pt x="2976" y="1873"/>
                    <a:pt x="3209" y="1873"/>
                  </a:cubicBezTo>
                  <a:cubicBezTo>
                    <a:pt x="3312" y="1873"/>
                    <a:pt x="3450" y="1804"/>
                    <a:pt x="3450" y="1742"/>
                  </a:cubicBezTo>
                  <a:cubicBezTo>
                    <a:pt x="3450" y="1688"/>
                    <a:pt x="3388" y="1653"/>
                    <a:pt x="3251" y="1633"/>
                  </a:cubicBezTo>
                  <a:cubicBezTo>
                    <a:pt x="3011" y="1592"/>
                    <a:pt x="2771" y="1537"/>
                    <a:pt x="2537" y="1475"/>
                  </a:cubicBezTo>
                  <a:cubicBezTo>
                    <a:pt x="2277" y="1386"/>
                    <a:pt x="2195" y="1228"/>
                    <a:pt x="2078" y="556"/>
                  </a:cubicBezTo>
                  <a:cubicBezTo>
                    <a:pt x="2037" y="316"/>
                    <a:pt x="1996" y="103"/>
                    <a:pt x="1982" y="90"/>
                  </a:cubicBezTo>
                  <a:cubicBezTo>
                    <a:pt x="1920" y="35"/>
                    <a:pt x="1838" y="1"/>
                    <a:pt x="1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3"/>
            <p:cNvSpPr/>
            <p:nvPr/>
          </p:nvSpPr>
          <p:spPr>
            <a:xfrm>
              <a:off x="1079025" y="2149600"/>
              <a:ext cx="53350" cy="52675"/>
            </a:xfrm>
            <a:custGeom>
              <a:avLst/>
              <a:gdLst/>
              <a:ahLst/>
              <a:cxnLst/>
              <a:rect l="l" t="t" r="r" b="b"/>
              <a:pathLst>
                <a:path w="2134" h="2107" extrusionOk="0">
                  <a:moveTo>
                    <a:pt x="1982" y="0"/>
                  </a:moveTo>
                  <a:cubicBezTo>
                    <a:pt x="1900" y="7"/>
                    <a:pt x="1818" y="28"/>
                    <a:pt x="1736" y="55"/>
                  </a:cubicBezTo>
                  <a:lnTo>
                    <a:pt x="1688" y="69"/>
                  </a:lnTo>
                  <a:cubicBezTo>
                    <a:pt x="1557" y="110"/>
                    <a:pt x="1427" y="158"/>
                    <a:pt x="1297" y="220"/>
                  </a:cubicBezTo>
                  <a:cubicBezTo>
                    <a:pt x="1057" y="336"/>
                    <a:pt x="837" y="487"/>
                    <a:pt x="645" y="666"/>
                  </a:cubicBezTo>
                  <a:cubicBezTo>
                    <a:pt x="357" y="940"/>
                    <a:pt x="7" y="1399"/>
                    <a:pt x="1" y="1982"/>
                  </a:cubicBezTo>
                  <a:cubicBezTo>
                    <a:pt x="14" y="2053"/>
                    <a:pt x="75" y="2106"/>
                    <a:pt x="146" y="2106"/>
                  </a:cubicBezTo>
                  <a:cubicBezTo>
                    <a:pt x="150" y="2106"/>
                    <a:pt x="154" y="2106"/>
                    <a:pt x="158" y="2106"/>
                  </a:cubicBezTo>
                  <a:cubicBezTo>
                    <a:pt x="162" y="2106"/>
                    <a:pt x="166" y="2106"/>
                    <a:pt x="170" y="2106"/>
                  </a:cubicBezTo>
                  <a:cubicBezTo>
                    <a:pt x="241" y="2106"/>
                    <a:pt x="303" y="2047"/>
                    <a:pt x="309" y="1975"/>
                  </a:cubicBezTo>
                  <a:cubicBezTo>
                    <a:pt x="371" y="1543"/>
                    <a:pt x="577" y="1139"/>
                    <a:pt x="892" y="830"/>
                  </a:cubicBezTo>
                  <a:cubicBezTo>
                    <a:pt x="1146" y="576"/>
                    <a:pt x="1454" y="384"/>
                    <a:pt x="1790" y="275"/>
                  </a:cubicBezTo>
                  <a:cubicBezTo>
                    <a:pt x="1825" y="261"/>
                    <a:pt x="1866" y="254"/>
                    <a:pt x="1900" y="247"/>
                  </a:cubicBezTo>
                  <a:cubicBezTo>
                    <a:pt x="1989" y="220"/>
                    <a:pt x="2085" y="199"/>
                    <a:pt x="2126" y="138"/>
                  </a:cubicBezTo>
                  <a:cubicBezTo>
                    <a:pt x="2133" y="124"/>
                    <a:pt x="2133" y="110"/>
                    <a:pt x="2133" y="96"/>
                  </a:cubicBezTo>
                  <a:cubicBezTo>
                    <a:pt x="2133" y="69"/>
                    <a:pt x="2113" y="35"/>
                    <a:pt x="2085" y="28"/>
                  </a:cubicBezTo>
                  <a:cubicBezTo>
                    <a:pt x="2058" y="7"/>
                    <a:pt x="2017" y="0"/>
                    <a:pt x="19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3"/>
            <p:cNvSpPr/>
            <p:nvPr/>
          </p:nvSpPr>
          <p:spPr>
            <a:xfrm>
              <a:off x="1121025" y="2032575"/>
              <a:ext cx="294050" cy="276875"/>
            </a:xfrm>
            <a:custGeom>
              <a:avLst/>
              <a:gdLst/>
              <a:ahLst/>
              <a:cxnLst/>
              <a:rect l="l" t="t" r="r" b="b"/>
              <a:pathLst>
                <a:path w="11762" h="11075" extrusionOk="0">
                  <a:moveTo>
                    <a:pt x="9883" y="731"/>
                  </a:moveTo>
                  <a:lnTo>
                    <a:pt x="9910" y="766"/>
                  </a:lnTo>
                  <a:cubicBezTo>
                    <a:pt x="9972" y="855"/>
                    <a:pt x="5809" y="5690"/>
                    <a:pt x="4081" y="7795"/>
                  </a:cubicBezTo>
                  <a:cubicBezTo>
                    <a:pt x="3992" y="7911"/>
                    <a:pt x="3944" y="7953"/>
                    <a:pt x="3875" y="7953"/>
                  </a:cubicBezTo>
                  <a:cubicBezTo>
                    <a:pt x="3820" y="7946"/>
                    <a:pt x="3759" y="7932"/>
                    <a:pt x="3704" y="7898"/>
                  </a:cubicBezTo>
                  <a:cubicBezTo>
                    <a:pt x="2833" y="7507"/>
                    <a:pt x="1955" y="7109"/>
                    <a:pt x="1084" y="6718"/>
                  </a:cubicBezTo>
                  <a:lnTo>
                    <a:pt x="728" y="6554"/>
                  </a:lnTo>
                  <a:cubicBezTo>
                    <a:pt x="714" y="6547"/>
                    <a:pt x="693" y="6533"/>
                    <a:pt x="680" y="6526"/>
                  </a:cubicBezTo>
                  <a:lnTo>
                    <a:pt x="638" y="6499"/>
                  </a:lnTo>
                  <a:lnTo>
                    <a:pt x="577" y="6458"/>
                  </a:lnTo>
                  <a:lnTo>
                    <a:pt x="9848" y="752"/>
                  </a:lnTo>
                  <a:lnTo>
                    <a:pt x="9883" y="731"/>
                  </a:lnTo>
                  <a:close/>
                  <a:moveTo>
                    <a:pt x="10486" y="1163"/>
                  </a:moveTo>
                  <a:lnTo>
                    <a:pt x="10527" y="1198"/>
                  </a:lnTo>
                  <a:cubicBezTo>
                    <a:pt x="10582" y="1246"/>
                    <a:pt x="10609" y="1314"/>
                    <a:pt x="10609" y="1383"/>
                  </a:cubicBezTo>
                  <a:lnTo>
                    <a:pt x="10726" y="2501"/>
                  </a:lnTo>
                  <a:cubicBezTo>
                    <a:pt x="10808" y="3282"/>
                    <a:pt x="10891" y="4071"/>
                    <a:pt x="10973" y="4860"/>
                  </a:cubicBezTo>
                  <a:cubicBezTo>
                    <a:pt x="11062" y="5717"/>
                    <a:pt x="11158" y="6574"/>
                    <a:pt x="11254" y="7431"/>
                  </a:cubicBezTo>
                  <a:lnTo>
                    <a:pt x="11330" y="8158"/>
                  </a:lnTo>
                  <a:lnTo>
                    <a:pt x="11288" y="8165"/>
                  </a:lnTo>
                  <a:lnTo>
                    <a:pt x="11330" y="8165"/>
                  </a:lnTo>
                  <a:cubicBezTo>
                    <a:pt x="11343" y="8261"/>
                    <a:pt x="11350" y="8316"/>
                    <a:pt x="11316" y="8357"/>
                  </a:cubicBezTo>
                  <a:cubicBezTo>
                    <a:pt x="11282" y="8398"/>
                    <a:pt x="11213" y="8405"/>
                    <a:pt x="11103" y="8412"/>
                  </a:cubicBezTo>
                  <a:cubicBezTo>
                    <a:pt x="10328" y="8467"/>
                    <a:pt x="9547" y="8529"/>
                    <a:pt x="8772" y="8583"/>
                  </a:cubicBezTo>
                  <a:lnTo>
                    <a:pt x="8189" y="8625"/>
                  </a:lnTo>
                  <a:cubicBezTo>
                    <a:pt x="7825" y="8652"/>
                    <a:pt x="7462" y="8679"/>
                    <a:pt x="7098" y="8707"/>
                  </a:cubicBezTo>
                  <a:lnTo>
                    <a:pt x="7037" y="8714"/>
                  </a:lnTo>
                  <a:cubicBezTo>
                    <a:pt x="6995" y="8714"/>
                    <a:pt x="6961" y="8721"/>
                    <a:pt x="6920" y="8721"/>
                  </a:cubicBezTo>
                  <a:cubicBezTo>
                    <a:pt x="6865" y="8721"/>
                    <a:pt x="6810" y="8714"/>
                    <a:pt x="6762" y="8700"/>
                  </a:cubicBezTo>
                  <a:lnTo>
                    <a:pt x="6707" y="8686"/>
                  </a:lnTo>
                  <a:lnTo>
                    <a:pt x="10459" y="1211"/>
                  </a:lnTo>
                  <a:lnTo>
                    <a:pt x="10486" y="1163"/>
                  </a:lnTo>
                  <a:close/>
                  <a:moveTo>
                    <a:pt x="10109" y="937"/>
                  </a:moveTo>
                  <a:lnTo>
                    <a:pt x="10253" y="1040"/>
                  </a:lnTo>
                  <a:cubicBezTo>
                    <a:pt x="10253" y="1040"/>
                    <a:pt x="8305" y="4469"/>
                    <a:pt x="8120" y="4764"/>
                  </a:cubicBezTo>
                  <a:cubicBezTo>
                    <a:pt x="7846" y="5312"/>
                    <a:pt x="7366" y="6307"/>
                    <a:pt x="6982" y="7123"/>
                  </a:cubicBezTo>
                  <a:cubicBezTo>
                    <a:pt x="6447" y="8227"/>
                    <a:pt x="6310" y="8508"/>
                    <a:pt x="6289" y="8535"/>
                  </a:cubicBezTo>
                  <a:cubicBezTo>
                    <a:pt x="6029" y="8810"/>
                    <a:pt x="4636" y="10346"/>
                    <a:pt x="4636" y="10346"/>
                  </a:cubicBezTo>
                  <a:lnTo>
                    <a:pt x="4630" y="10298"/>
                  </a:lnTo>
                  <a:lnTo>
                    <a:pt x="4554" y="9948"/>
                  </a:lnTo>
                  <a:cubicBezTo>
                    <a:pt x="4506" y="9694"/>
                    <a:pt x="4451" y="9454"/>
                    <a:pt x="4403" y="9207"/>
                  </a:cubicBezTo>
                  <a:cubicBezTo>
                    <a:pt x="4390" y="9132"/>
                    <a:pt x="4376" y="9063"/>
                    <a:pt x="4362" y="8995"/>
                  </a:cubicBezTo>
                  <a:cubicBezTo>
                    <a:pt x="4321" y="8803"/>
                    <a:pt x="4287" y="8604"/>
                    <a:pt x="4232" y="8419"/>
                  </a:cubicBezTo>
                  <a:cubicBezTo>
                    <a:pt x="4191" y="8261"/>
                    <a:pt x="4246" y="8151"/>
                    <a:pt x="4348" y="8042"/>
                  </a:cubicBezTo>
                  <a:cubicBezTo>
                    <a:pt x="4506" y="7870"/>
                    <a:pt x="4650" y="7699"/>
                    <a:pt x="4787" y="7520"/>
                  </a:cubicBezTo>
                  <a:cubicBezTo>
                    <a:pt x="4842" y="7452"/>
                    <a:pt x="4904" y="7376"/>
                    <a:pt x="4959" y="7308"/>
                  </a:cubicBezTo>
                  <a:lnTo>
                    <a:pt x="10109" y="937"/>
                  </a:lnTo>
                  <a:close/>
                  <a:moveTo>
                    <a:pt x="10766" y="1"/>
                  </a:moveTo>
                  <a:cubicBezTo>
                    <a:pt x="10738" y="1"/>
                    <a:pt x="10689" y="23"/>
                    <a:pt x="10644" y="46"/>
                  </a:cubicBezTo>
                  <a:cubicBezTo>
                    <a:pt x="10479" y="128"/>
                    <a:pt x="10321" y="217"/>
                    <a:pt x="10171" y="327"/>
                  </a:cubicBezTo>
                  <a:cubicBezTo>
                    <a:pt x="10081" y="382"/>
                    <a:pt x="9999" y="437"/>
                    <a:pt x="9903" y="498"/>
                  </a:cubicBezTo>
                  <a:lnTo>
                    <a:pt x="337" y="6204"/>
                  </a:lnTo>
                  <a:lnTo>
                    <a:pt x="296" y="6231"/>
                  </a:lnTo>
                  <a:cubicBezTo>
                    <a:pt x="220" y="6272"/>
                    <a:pt x="145" y="6320"/>
                    <a:pt x="76" y="6375"/>
                  </a:cubicBezTo>
                  <a:cubicBezTo>
                    <a:pt x="35" y="6403"/>
                    <a:pt x="8" y="6451"/>
                    <a:pt x="1" y="6499"/>
                  </a:cubicBezTo>
                  <a:cubicBezTo>
                    <a:pt x="14" y="6554"/>
                    <a:pt x="49" y="6602"/>
                    <a:pt x="97" y="6629"/>
                  </a:cubicBezTo>
                  <a:cubicBezTo>
                    <a:pt x="158" y="6663"/>
                    <a:pt x="220" y="6691"/>
                    <a:pt x="282" y="6718"/>
                  </a:cubicBezTo>
                  <a:lnTo>
                    <a:pt x="1016" y="7054"/>
                  </a:lnTo>
                  <a:cubicBezTo>
                    <a:pt x="1859" y="7431"/>
                    <a:pt x="2723" y="7822"/>
                    <a:pt x="3587" y="8206"/>
                  </a:cubicBezTo>
                  <a:cubicBezTo>
                    <a:pt x="3738" y="8254"/>
                    <a:pt x="3848" y="8385"/>
                    <a:pt x="3875" y="8542"/>
                  </a:cubicBezTo>
                  <a:cubicBezTo>
                    <a:pt x="3985" y="9091"/>
                    <a:pt x="4102" y="9653"/>
                    <a:pt x="4218" y="10195"/>
                  </a:cubicBezTo>
                  <a:lnTo>
                    <a:pt x="4307" y="10620"/>
                  </a:lnTo>
                  <a:cubicBezTo>
                    <a:pt x="4321" y="10696"/>
                    <a:pt x="4342" y="10771"/>
                    <a:pt x="4369" y="10840"/>
                  </a:cubicBezTo>
                  <a:cubicBezTo>
                    <a:pt x="4396" y="10949"/>
                    <a:pt x="4472" y="11032"/>
                    <a:pt x="4575" y="11066"/>
                  </a:cubicBezTo>
                  <a:cubicBezTo>
                    <a:pt x="4595" y="11071"/>
                    <a:pt x="4617" y="11074"/>
                    <a:pt x="4639" y="11074"/>
                  </a:cubicBezTo>
                  <a:cubicBezTo>
                    <a:pt x="4727" y="11074"/>
                    <a:pt x="4824" y="11030"/>
                    <a:pt x="4918" y="10942"/>
                  </a:cubicBezTo>
                  <a:cubicBezTo>
                    <a:pt x="4959" y="10908"/>
                    <a:pt x="5000" y="10867"/>
                    <a:pt x="5034" y="10819"/>
                  </a:cubicBezTo>
                  <a:cubicBezTo>
                    <a:pt x="5309" y="10483"/>
                    <a:pt x="5617" y="10154"/>
                    <a:pt x="5912" y="9845"/>
                  </a:cubicBezTo>
                  <a:cubicBezTo>
                    <a:pt x="6104" y="9633"/>
                    <a:pt x="6310" y="9413"/>
                    <a:pt x="6502" y="9201"/>
                  </a:cubicBezTo>
                  <a:cubicBezTo>
                    <a:pt x="6577" y="9111"/>
                    <a:pt x="6687" y="9057"/>
                    <a:pt x="6803" y="9057"/>
                  </a:cubicBezTo>
                  <a:cubicBezTo>
                    <a:pt x="7860" y="8981"/>
                    <a:pt x="8943" y="8899"/>
                    <a:pt x="9985" y="8823"/>
                  </a:cubicBezTo>
                  <a:lnTo>
                    <a:pt x="10801" y="8762"/>
                  </a:lnTo>
                  <a:cubicBezTo>
                    <a:pt x="11028" y="8748"/>
                    <a:pt x="11261" y="8727"/>
                    <a:pt x="11494" y="8700"/>
                  </a:cubicBezTo>
                  <a:cubicBezTo>
                    <a:pt x="11741" y="8679"/>
                    <a:pt x="11762" y="8597"/>
                    <a:pt x="11755" y="8508"/>
                  </a:cubicBezTo>
                  <a:lnTo>
                    <a:pt x="11624" y="7253"/>
                  </a:lnTo>
                  <a:cubicBezTo>
                    <a:pt x="11542" y="6512"/>
                    <a:pt x="11467" y="5792"/>
                    <a:pt x="11391" y="5072"/>
                  </a:cubicBezTo>
                  <a:cubicBezTo>
                    <a:pt x="11357" y="4764"/>
                    <a:pt x="11316" y="4373"/>
                    <a:pt x="11275" y="3955"/>
                  </a:cubicBezTo>
                  <a:cubicBezTo>
                    <a:pt x="11124" y="2473"/>
                    <a:pt x="10891" y="238"/>
                    <a:pt x="10836" y="101"/>
                  </a:cubicBezTo>
                  <a:cubicBezTo>
                    <a:pt x="10822" y="59"/>
                    <a:pt x="10801" y="18"/>
                    <a:pt x="10781" y="5"/>
                  </a:cubicBezTo>
                  <a:cubicBezTo>
                    <a:pt x="10777" y="2"/>
                    <a:pt x="10772" y="1"/>
                    <a:pt x="10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3"/>
            <p:cNvSpPr/>
            <p:nvPr/>
          </p:nvSpPr>
          <p:spPr>
            <a:xfrm>
              <a:off x="1017150" y="2569800"/>
              <a:ext cx="30700" cy="22125"/>
            </a:xfrm>
            <a:custGeom>
              <a:avLst/>
              <a:gdLst/>
              <a:ahLst/>
              <a:cxnLst/>
              <a:rect l="l" t="t" r="r" b="b"/>
              <a:pathLst>
                <a:path w="1228" h="885" extrusionOk="0">
                  <a:moveTo>
                    <a:pt x="1008" y="0"/>
                  </a:moveTo>
                  <a:cubicBezTo>
                    <a:pt x="946" y="0"/>
                    <a:pt x="898" y="14"/>
                    <a:pt x="850" y="48"/>
                  </a:cubicBezTo>
                  <a:cubicBezTo>
                    <a:pt x="603" y="227"/>
                    <a:pt x="336" y="405"/>
                    <a:pt x="82" y="583"/>
                  </a:cubicBezTo>
                  <a:cubicBezTo>
                    <a:pt x="41" y="604"/>
                    <a:pt x="7" y="652"/>
                    <a:pt x="0" y="693"/>
                  </a:cubicBezTo>
                  <a:cubicBezTo>
                    <a:pt x="0" y="734"/>
                    <a:pt x="14" y="775"/>
                    <a:pt x="41" y="810"/>
                  </a:cubicBezTo>
                  <a:cubicBezTo>
                    <a:pt x="89" y="858"/>
                    <a:pt x="158" y="885"/>
                    <a:pt x="228" y="885"/>
                  </a:cubicBezTo>
                  <a:cubicBezTo>
                    <a:pt x="248" y="885"/>
                    <a:pt x="268" y="883"/>
                    <a:pt x="288" y="878"/>
                  </a:cubicBezTo>
                  <a:cubicBezTo>
                    <a:pt x="315" y="871"/>
                    <a:pt x="343" y="858"/>
                    <a:pt x="370" y="844"/>
                  </a:cubicBezTo>
                  <a:cubicBezTo>
                    <a:pt x="645" y="659"/>
                    <a:pt x="905" y="480"/>
                    <a:pt x="1159" y="295"/>
                  </a:cubicBezTo>
                  <a:cubicBezTo>
                    <a:pt x="1200" y="268"/>
                    <a:pt x="1221" y="227"/>
                    <a:pt x="1228" y="179"/>
                  </a:cubicBezTo>
                  <a:cubicBezTo>
                    <a:pt x="1228" y="138"/>
                    <a:pt x="1214" y="96"/>
                    <a:pt x="1186" y="69"/>
                  </a:cubicBezTo>
                  <a:cubicBezTo>
                    <a:pt x="1132" y="21"/>
                    <a:pt x="1070" y="0"/>
                    <a:pt x="1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3"/>
            <p:cNvSpPr/>
            <p:nvPr/>
          </p:nvSpPr>
          <p:spPr>
            <a:xfrm>
              <a:off x="1073725" y="2525225"/>
              <a:ext cx="28650" cy="24050"/>
            </a:xfrm>
            <a:custGeom>
              <a:avLst/>
              <a:gdLst/>
              <a:ahLst/>
              <a:cxnLst/>
              <a:rect l="l" t="t" r="r" b="b"/>
              <a:pathLst>
                <a:path w="1146" h="962" extrusionOk="0">
                  <a:moveTo>
                    <a:pt x="919" y="0"/>
                  </a:moveTo>
                  <a:cubicBezTo>
                    <a:pt x="857" y="0"/>
                    <a:pt x="796" y="21"/>
                    <a:pt x="748" y="62"/>
                  </a:cubicBezTo>
                  <a:cubicBezTo>
                    <a:pt x="514" y="282"/>
                    <a:pt x="281" y="487"/>
                    <a:pt x="55" y="679"/>
                  </a:cubicBezTo>
                  <a:cubicBezTo>
                    <a:pt x="21" y="707"/>
                    <a:pt x="0" y="748"/>
                    <a:pt x="0" y="789"/>
                  </a:cubicBezTo>
                  <a:cubicBezTo>
                    <a:pt x="0" y="837"/>
                    <a:pt x="21" y="878"/>
                    <a:pt x="55" y="906"/>
                  </a:cubicBezTo>
                  <a:cubicBezTo>
                    <a:pt x="100" y="941"/>
                    <a:pt x="161" y="962"/>
                    <a:pt x="220" y="962"/>
                  </a:cubicBezTo>
                  <a:cubicBezTo>
                    <a:pt x="241" y="962"/>
                    <a:pt x="261" y="959"/>
                    <a:pt x="281" y="954"/>
                  </a:cubicBezTo>
                  <a:cubicBezTo>
                    <a:pt x="322" y="947"/>
                    <a:pt x="357" y="933"/>
                    <a:pt x="391" y="906"/>
                  </a:cubicBezTo>
                  <a:cubicBezTo>
                    <a:pt x="645" y="693"/>
                    <a:pt x="878" y="480"/>
                    <a:pt x="1090" y="282"/>
                  </a:cubicBezTo>
                  <a:cubicBezTo>
                    <a:pt x="1125" y="254"/>
                    <a:pt x="1145" y="213"/>
                    <a:pt x="1145" y="165"/>
                  </a:cubicBezTo>
                  <a:cubicBezTo>
                    <a:pt x="1138" y="124"/>
                    <a:pt x="1118" y="83"/>
                    <a:pt x="1077" y="55"/>
                  </a:cubicBezTo>
                  <a:cubicBezTo>
                    <a:pt x="1036" y="21"/>
                    <a:pt x="974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3"/>
            <p:cNvSpPr/>
            <p:nvPr/>
          </p:nvSpPr>
          <p:spPr>
            <a:xfrm>
              <a:off x="1123600" y="2475475"/>
              <a:ext cx="26425" cy="25725"/>
            </a:xfrm>
            <a:custGeom>
              <a:avLst/>
              <a:gdLst/>
              <a:ahLst/>
              <a:cxnLst/>
              <a:rect l="l" t="t" r="r" b="b"/>
              <a:pathLst>
                <a:path w="1057" h="1029" extrusionOk="0">
                  <a:moveTo>
                    <a:pt x="855" y="0"/>
                  </a:moveTo>
                  <a:cubicBezTo>
                    <a:pt x="847" y="0"/>
                    <a:pt x="839" y="1"/>
                    <a:pt x="830" y="2"/>
                  </a:cubicBezTo>
                  <a:cubicBezTo>
                    <a:pt x="823" y="1"/>
                    <a:pt x="816" y="1"/>
                    <a:pt x="809" y="1"/>
                  </a:cubicBezTo>
                  <a:cubicBezTo>
                    <a:pt x="747" y="1"/>
                    <a:pt x="682" y="28"/>
                    <a:pt x="638" y="77"/>
                  </a:cubicBezTo>
                  <a:cubicBezTo>
                    <a:pt x="467" y="283"/>
                    <a:pt x="268" y="509"/>
                    <a:pt x="55" y="749"/>
                  </a:cubicBezTo>
                  <a:lnTo>
                    <a:pt x="42" y="756"/>
                  </a:lnTo>
                  <a:cubicBezTo>
                    <a:pt x="14" y="790"/>
                    <a:pt x="1" y="832"/>
                    <a:pt x="7" y="873"/>
                  </a:cubicBezTo>
                  <a:cubicBezTo>
                    <a:pt x="14" y="921"/>
                    <a:pt x="42" y="962"/>
                    <a:pt x="83" y="989"/>
                  </a:cubicBezTo>
                  <a:cubicBezTo>
                    <a:pt x="129" y="1015"/>
                    <a:pt x="182" y="1029"/>
                    <a:pt x="234" y="1029"/>
                  </a:cubicBezTo>
                  <a:cubicBezTo>
                    <a:pt x="253" y="1029"/>
                    <a:pt x="271" y="1027"/>
                    <a:pt x="289" y="1024"/>
                  </a:cubicBezTo>
                  <a:cubicBezTo>
                    <a:pt x="337" y="1010"/>
                    <a:pt x="378" y="989"/>
                    <a:pt x="412" y="955"/>
                  </a:cubicBezTo>
                  <a:cubicBezTo>
                    <a:pt x="611" y="736"/>
                    <a:pt x="817" y="502"/>
                    <a:pt x="1022" y="262"/>
                  </a:cubicBezTo>
                  <a:cubicBezTo>
                    <a:pt x="1050" y="228"/>
                    <a:pt x="1057" y="187"/>
                    <a:pt x="1050" y="146"/>
                  </a:cubicBezTo>
                  <a:cubicBezTo>
                    <a:pt x="1043" y="98"/>
                    <a:pt x="1009" y="57"/>
                    <a:pt x="968" y="36"/>
                  </a:cubicBezTo>
                  <a:cubicBezTo>
                    <a:pt x="933" y="13"/>
                    <a:pt x="895" y="0"/>
                    <a:pt x="8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3"/>
            <p:cNvSpPr/>
            <p:nvPr/>
          </p:nvSpPr>
          <p:spPr>
            <a:xfrm>
              <a:off x="1165950" y="2420625"/>
              <a:ext cx="23500" cy="27375"/>
            </a:xfrm>
            <a:custGeom>
              <a:avLst/>
              <a:gdLst/>
              <a:ahLst/>
              <a:cxnLst/>
              <a:rect l="l" t="t" r="r" b="b"/>
              <a:pathLst>
                <a:path w="940" h="1095" extrusionOk="0">
                  <a:moveTo>
                    <a:pt x="696" y="1"/>
                  </a:moveTo>
                  <a:cubicBezTo>
                    <a:pt x="621" y="1"/>
                    <a:pt x="552" y="41"/>
                    <a:pt x="508" y="104"/>
                  </a:cubicBezTo>
                  <a:cubicBezTo>
                    <a:pt x="357" y="358"/>
                    <a:pt x="192" y="605"/>
                    <a:pt x="28" y="845"/>
                  </a:cubicBezTo>
                  <a:cubicBezTo>
                    <a:pt x="14" y="872"/>
                    <a:pt x="7" y="893"/>
                    <a:pt x="7" y="927"/>
                  </a:cubicBezTo>
                  <a:cubicBezTo>
                    <a:pt x="0" y="934"/>
                    <a:pt x="7" y="948"/>
                    <a:pt x="7" y="955"/>
                  </a:cubicBezTo>
                  <a:cubicBezTo>
                    <a:pt x="21" y="1003"/>
                    <a:pt x="62" y="1044"/>
                    <a:pt x="110" y="1064"/>
                  </a:cubicBezTo>
                  <a:cubicBezTo>
                    <a:pt x="152" y="1085"/>
                    <a:pt x="198" y="1094"/>
                    <a:pt x="245" y="1094"/>
                  </a:cubicBezTo>
                  <a:cubicBezTo>
                    <a:pt x="259" y="1094"/>
                    <a:pt x="274" y="1093"/>
                    <a:pt x="288" y="1092"/>
                  </a:cubicBezTo>
                  <a:cubicBezTo>
                    <a:pt x="343" y="1078"/>
                    <a:pt x="391" y="1051"/>
                    <a:pt x="426" y="1003"/>
                  </a:cubicBezTo>
                  <a:cubicBezTo>
                    <a:pt x="597" y="749"/>
                    <a:pt x="768" y="488"/>
                    <a:pt x="912" y="241"/>
                  </a:cubicBezTo>
                  <a:cubicBezTo>
                    <a:pt x="933" y="207"/>
                    <a:pt x="940" y="166"/>
                    <a:pt x="926" y="132"/>
                  </a:cubicBezTo>
                  <a:cubicBezTo>
                    <a:pt x="906" y="84"/>
                    <a:pt x="871" y="42"/>
                    <a:pt x="816" y="22"/>
                  </a:cubicBezTo>
                  <a:cubicBezTo>
                    <a:pt x="782" y="8"/>
                    <a:pt x="748" y="1"/>
                    <a:pt x="714" y="1"/>
                  </a:cubicBezTo>
                  <a:cubicBezTo>
                    <a:pt x="708" y="1"/>
                    <a:pt x="702" y="1"/>
                    <a:pt x="6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3"/>
            <p:cNvSpPr/>
            <p:nvPr/>
          </p:nvSpPr>
          <p:spPr>
            <a:xfrm>
              <a:off x="1198350" y="2361150"/>
              <a:ext cx="19400" cy="28850"/>
            </a:xfrm>
            <a:custGeom>
              <a:avLst/>
              <a:gdLst/>
              <a:ahLst/>
              <a:cxnLst/>
              <a:rect l="l" t="t" r="r" b="b"/>
              <a:pathLst>
                <a:path w="776" h="1154" extrusionOk="0">
                  <a:moveTo>
                    <a:pt x="533" y="0"/>
                  </a:moveTo>
                  <a:cubicBezTo>
                    <a:pt x="444" y="0"/>
                    <a:pt x="368" y="53"/>
                    <a:pt x="330" y="131"/>
                  </a:cubicBezTo>
                  <a:cubicBezTo>
                    <a:pt x="241" y="392"/>
                    <a:pt x="131" y="659"/>
                    <a:pt x="14" y="933"/>
                  </a:cubicBezTo>
                  <a:cubicBezTo>
                    <a:pt x="1" y="968"/>
                    <a:pt x="1" y="1002"/>
                    <a:pt x="14" y="1036"/>
                  </a:cubicBezTo>
                  <a:cubicBezTo>
                    <a:pt x="42" y="1091"/>
                    <a:pt x="90" y="1125"/>
                    <a:pt x="145" y="1139"/>
                  </a:cubicBezTo>
                  <a:cubicBezTo>
                    <a:pt x="174" y="1148"/>
                    <a:pt x="204" y="1153"/>
                    <a:pt x="234" y="1153"/>
                  </a:cubicBezTo>
                  <a:cubicBezTo>
                    <a:pt x="252" y="1153"/>
                    <a:pt x="270" y="1151"/>
                    <a:pt x="289" y="1146"/>
                  </a:cubicBezTo>
                  <a:cubicBezTo>
                    <a:pt x="350" y="1139"/>
                    <a:pt x="412" y="1098"/>
                    <a:pt x="439" y="1036"/>
                  </a:cubicBezTo>
                  <a:cubicBezTo>
                    <a:pt x="556" y="769"/>
                    <a:pt x="666" y="494"/>
                    <a:pt x="769" y="213"/>
                  </a:cubicBezTo>
                  <a:cubicBezTo>
                    <a:pt x="775" y="179"/>
                    <a:pt x="775" y="138"/>
                    <a:pt x="755" y="110"/>
                  </a:cubicBezTo>
                  <a:cubicBezTo>
                    <a:pt x="727" y="56"/>
                    <a:pt x="679" y="21"/>
                    <a:pt x="618" y="8"/>
                  </a:cubicBezTo>
                  <a:cubicBezTo>
                    <a:pt x="597" y="1"/>
                    <a:pt x="570" y="1"/>
                    <a:pt x="549" y="1"/>
                  </a:cubicBezTo>
                  <a:cubicBezTo>
                    <a:pt x="544" y="0"/>
                    <a:pt x="538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8" name="Google Shape;709;p35"/>
          <p:cNvCxnSpPr>
            <a:stCxn id="61" idx="2"/>
            <a:endCxn id="56" idx="6"/>
          </p:cNvCxnSpPr>
          <p:nvPr/>
        </p:nvCxnSpPr>
        <p:spPr>
          <a:xfrm flipH="1">
            <a:off x="8058574" y="1569905"/>
            <a:ext cx="47700" cy="698100"/>
          </a:xfrm>
          <a:prstGeom prst="curvedConnector5">
            <a:avLst>
              <a:gd name="adj1" fmla="val -499214"/>
              <a:gd name="adj2" fmla="val 50002"/>
              <a:gd name="adj3" fmla="val 599412"/>
            </a:avLst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9" name="Google Shape;712;p35"/>
          <p:cNvCxnSpPr>
            <a:stCxn id="56" idx="2"/>
            <a:endCxn id="51" idx="6"/>
          </p:cNvCxnSpPr>
          <p:nvPr/>
        </p:nvCxnSpPr>
        <p:spPr>
          <a:xfrm flipH="1">
            <a:off x="8059589" y="2267968"/>
            <a:ext cx="52800" cy="698100"/>
          </a:xfrm>
          <a:prstGeom prst="curvedConnector5">
            <a:avLst>
              <a:gd name="adj1" fmla="val -450994"/>
              <a:gd name="adj2" fmla="val 49990"/>
              <a:gd name="adj3" fmla="val 551056"/>
            </a:avLst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50" name="Google Shape;714;p35"/>
          <p:cNvGrpSpPr/>
          <p:nvPr/>
        </p:nvGrpSpPr>
        <p:grpSpPr>
          <a:xfrm flipH="1">
            <a:off x="7992900" y="2650870"/>
            <a:ext cx="202043" cy="325169"/>
            <a:chOff x="7059707" y="2375374"/>
            <a:chExt cx="202043" cy="325169"/>
          </a:xfrm>
        </p:grpSpPr>
        <p:sp>
          <p:nvSpPr>
            <p:cNvPr id="51" name="Google Shape;713;p35"/>
            <p:cNvSpPr/>
            <p:nvPr/>
          </p:nvSpPr>
          <p:spPr>
            <a:xfrm>
              <a:off x="7141094" y="2680444"/>
              <a:ext cx="54000" cy="201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" name="Google Shape;715;p35"/>
            <p:cNvGrpSpPr/>
            <p:nvPr/>
          </p:nvGrpSpPr>
          <p:grpSpPr>
            <a:xfrm flipH="1">
              <a:off x="7059707" y="2375384"/>
              <a:ext cx="202043" cy="288002"/>
              <a:chOff x="5501500" y="2201550"/>
              <a:chExt cx="162375" cy="231475"/>
            </a:xfrm>
          </p:grpSpPr>
          <p:sp>
            <p:nvSpPr>
              <p:cNvPr id="53" name="Google Shape;716;p35"/>
              <p:cNvSpPr/>
              <p:nvPr/>
            </p:nvSpPr>
            <p:spPr>
              <a:xfrm>
                <a:off x="5521050" y="2234125"/>
                <a:ext cx="103125" cy="87800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3512" extrusionOk="0">
                    <a:moveTo>
                      <a:pt x="2333" y="371"/>
                    </a:moveTo>
                    <a:cubicBezTo>
                      <a:pt x="3057" y="371"/>
                      <a:pt x="3748" y="948"/>
                      <a:pt x="3724" y="1797"/>
                    </a:cubicBezTo>
                    <a:cubicBezTo>
                      <a:pt x="3704" y="2546"/>
                      <a:pt x="3093" y="3142"/>
                      <a:pt x="2349" y="3142"/>
                    </a:cubicBezTo>
                    <a:cubicBezTo>
                      <a:pt x="2337" y="3142"/>
                      <a:pt x="2324" y="3141"/>
                      <a:pt x="2311" y="3141"/>
                    </a:cubicBezTo>
                    <a:lnTo>
                      <a:pt x="2305" y="3141"/>
                    </a:lnTo>
                    <a:cubicBezTo>
                      <a:pt x="1070" y="3114"/>
                      <a:pt x="494" y="1605"/>
                      <a:pt x="1393" y="755"/>
                    </a:cubicBezTo>
                    <a:cubicBezTo>
                      <a:pt x="1671" y="489"/>
                      <a:pt x="2005" y="371"/>
                      <a:pt x="2333" y="371"/>
                    </a:cubicBezTo>
                    <a:close/>
                    <a:moveTo>
                      <a:pt x="2332" y="1"/>
                    </a:moveTo>
                    <a:cubicBezTo>
                      <a:pt x="1914" y="1"/>
                      <a:pt x="1488" y="151"/>
                      <a:pt x="1132" y="487"/>
                    </a:cubicBezTo>
                    <a:cubicBezTo>
                      <a:pt x="0" y="1564"/>
                      <a:pt x="734" y="3477"/>
                      <a:pt x="2298" y="3511"/>
                    </a:cubicBezTo>
                    <a:lnTo>
                      <a:pt x="2346" y="3511"/>
                    </a:lnTo>
                    <a:cubicBezTo>
                      <a:pt x="3299" y="3511"/>
                      <a:pt x="4074" y="2750"/>
                      <a:pt x="4101" y="1797"/>
                    </a:cubicBezTo>
                    <a:lnTo>
                      <a:pt x="4101" y="1804"/>
                    </a:lnTo>
                    <a:cubicBezTo>
                      <a:pt x="4125" y="729"/>
                      <a:pt x="3250" y="1"/>
                      <a:pt x="2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717;p35"/>
              <p:cNvSpPr/>
              <p:nvPr/>
            </p:nvSpPr>
            <p:spPr>
              <a:xfrm>
                <a:off x="5501500" y="2201550"/>
                <a:ext cx="162375" cy="231475"/>
              </a:xfrm>
              <a:custGeom>
                <a:avLst/>
                <a:gdLst/>
                <a:ahLst/>
                <a:cxnLst/>
                <a:rect l="l" t="t" r="r" b="b"/>
                <a:pathLst>
                  <a:path w="6495" h="9259" extrusionOk="0">
                    <a:moveTo>
                      <a:pt x="3203" y="371"/>
                    </a:moveTo>
                    <a:cubicBezTo>
                      <a:pt x="3862" y="384"/>
                      <a:pt x="4492" y="652"/>
                      <a:pt x="4966" y="1111"/>
                    </a:cubicBezTo>
                    <a:cubicBezTo>
                      <a:pt x="5912" y="2003"/>
                      <a:pt x="6083" y="3436"/>
                      <a:pt x="5370" y="4526"/>
                    </a:cubicBezTo>
                    <a:cubicBezTo>
                      <a:pt x="4664" y="5603"/>
                      <a:pt x="4088" y="6789"/>
                      <a:pt x="3560" y="7900"/>
                    </a:cubicBezTo>
                    <a:lnTo>
                      <a:pt x="3169" y="8764"/>
                    </a:lnTo>
                    <a:cubicBezTo>
                      <a:pt x="3135" y="8840"/>
                      <a:pt x="3059" y="8881"/>
                      <a:pt x="2977" y="8881"/>
                    </a:cubicBezTo>
                    <a:cubicBezTo>
                      <a:pt x="2895" y="8881"/>
                      <a:pt x="2826" y="8826"/>
                      <a:pt x="2799" y="8751"/>
                    </a:cubicBezTo>
                    <a:lnTo>
                      <a:pt x="2024" y="6858"/>
                    </a:lnTo>
                    <a:cubicBezTo>
                      <a:pt x="1660" y="5960"/>
                      <a:pt x="1194" y="5109"/>
                      <a:pt x="776" y="4348"/>
                    </a:cubicBezTo>
                    <a:cubicBezTo>
                      <a:pt x="494" y="3841"/>
                      <a:pt x="385" y="3251"/>
                      <a:pt x="467" y="2675"/>
                    </a:cubicBezTo>
                    <a:cubicBezTo>
                      <a:pt x="645" y="1440"/>
                      <a:pt x="1647" y="494"/>
                      <a:pt x="2895" y="384"/>
                    </a:cubicBezTo>
                    <a:cubicBezTo>
                      <a:pt x="2970" y="377"/>
                      <a:pt x="3052" y="371"/>
                      <a:pt x="3128" y="371"/>
                    </a:cubicBezTo>
                    <a:close/>
                    <a:moveTo>
                      <a:pt x="3141" y="1"/>
                    </a:moveTo>
                    <a:cubicBezTo>
                      <a:pt x="3048" y="1"/>
                      <a:pt x="2954" y="5"/>
                      <a:pt x="2860" y="14"/>
                    </a:cubicBezTo>
                    <a:cubicBezTo>
                      <a:pt x="1441" y="137"/>
                      <a:pt x="296" y="1228"/>
                      <a:pt x="97" y="2634"/>
                    </a:cubicBezTo>
                    <a:cubicBezTo>
                      <a:pt x="1" y="3292"/>
                      <a:pt x="131" y="3964"/>
                      <a:pt x="453" y="4540"/>
                    </a:cubicBezTo>
                    <a:cubicBezTo>
                      <a:pt x="865" y="5288"/>
                      <a:pt x="1324" y="6131"/>
                      <a:pt x="1681" y="7009"/>
                    </a:cubicBezTo>
                    <a:lnTo>
                      <a:pt x="2456" y="8901"/>
                    </a:lnTo>
                    <a:cubicBezTo>
                      <a:pt x="2538" y="9114"/>
                      <a:pt x="2737" y="9251"/>
                      <a:pt x="2970" y="9258"/>
                    </a:cubicBezTo>
                    <a:lnTo>
                      <a:pt x="2984" y="9258"/>
                    </a:lnTo>
                    <a:cubicBezTo>
                      <a:pt x="3203" y="9258"/>
                      <a:pt x="3409" y="9128"/>
                      <a:pt x="3498" y="8929"/>
                    </a:cubicBezTo>
                    <a:lnTo>
                      <a:pt x="3903" y="8065"/>
                    </a:lnTo>
                    <a:cubicBezTo>
                      <a:pt x="4417" y="6961"/>
                      <a:pt x="4986" y="5795"/>
                      <a:pt x="5686" y="4732"/>
                    </a:cubicBezTo>
                    <a:cubicBezTo>
                      <a:pt x="6495" y="3498"/>
                      <a:pt x="6303" y="1852"/>
                      <a:pt x="5226" y="837"/>
                    </a:cubicBezTo>
                    <a:cubicBezTo>
                      <a:pt x="4658" y="299"/>
                      <a:pt x="3909" y="1"/>
                      <a:pt x="3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" name="Google Shape;718;p35"/>
          <p:cNvGrpSpPr/>
          <p:nvPr/>
        </p:nvGrpSpPr>
        <p:grpSpPr>
          <a:xfrm>
            <a:off x="7992944" y="1952873"/>
            <a:ext cx="202054" cy="325078"/>
            <a:chOff x="5668282" y="1848342"/>
            <a:chExt cx="151795" cy="244217"/>
          </a:xfrm>
        </p:grpSpPr>
        <p:sp>
          <p:nvSpPr>
            <p:cNvPr id="56" name="Google Shape;711;p35"/>
            <p:cNvSpPr/>
            <p:nvPr/>
          </p:nvSpPr>
          <p:spPr>
            <a:xfrm flipH="1">
              <a:off x="5717516" y="2077559"/>
              <a:ext cx="40500" cy="15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" name="Google Shape;719;p35"/>
            <p:cNvGrpSpPr/>
            <p:nvPr/>
          </p:nvGrpSpPr>
          <p:grpSpPr>
            <a:xfrm flipH="1">
              <a:off x="5668319" y="1848349"/>
              <a:ext cx="151794" cy="216376"/>
              <a:chOff x="7263707" y="2132299"/>
              <a:chExt cx="202043" cy="288001"/>
            </a:xfrm>
          </p:grpSpPr>
          <p:sp>
            <p:nvSpPr>
              <p:cNvPr id="58" name="Google Shape;720;p35"/>
              <p:cNvSpPr/>
              <p:nvPr/>
            </p:nvSpPr>
            <p:spPr>
              <a:xfrm flipH="1">
                <a:off x="7313105" y="2172829"/>
                <a:ext cx="128318" cy="109241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3512" extrusionOk="0">
                    <a:moveTo>
                      <a:pt x="2333" y="371"/>
                    </a:moveTo>
                    <a:cubicBezTo>
                      <a:pt x="3057" y="371"/>
                      <a:pt x="3748" y="948"/>
                      <a:pt x="3724" y="1797"/>
                    </a:cubicBezTo>
                    <a:cubicBezTo>
                      <a:pt x="3704" y="2546"/>
                      <a:pt x="3093" y="3142"/>
                      <a:pt x="2349" y="3142"/>
                    </a:cubicBezTo>
                    <a:cubicBezTo>
                      <a:pt x="2337" y="3142"/>
                      <a:pt x="2324" y="3141"/>
                      <a:pt x="2311" y="3141"/>
                    </a:cubicBezTo>
                    <a:lnTo>
                      <a:pt x="2305" y="3141"/>
                    </a:lnTo>
                    <a:cubicBezTo>
                      <a:pt x="1070" y="3114"/>
                      <a:pt x="494" y="1605"/>
                      <a:pt x="1393" y="755"/>
                    </a:cubicBezTo>
                    <a:cubicBezTo>
                      <a:pt x="1671" y="489"/>
                      <a:pt x="2005" y="371"/>
                      <a:pt x="2333" y="371"/>
                    </a:cubicBezTo>
                    <a:close/>
                    <a:moveTo>
                      <a:pt x="2332" y="1"/>
                    </a:moveTo>
                    <a:cubicBezTo>
                      <a:pt x="1914" y="1"/>
                      <a:pt x="1488" y="151"/>
                      <a:pt x="1132" y="487"/>
                    </a:cubicBezTo>
                    <a:cubicBezTo>
                      <a:pt x="0" y="1564"/>
                      <a:pt x="734" y="3477"/>
                      <a:pt x="2298" y="3511"/>
                    </a:cubicBezTo>
                    <a:lnTo>
                      <a:pt x="2346" y="3511"/>
                    </a:lnTo>
                    <a:cubicBezTo>
                      <a:pt x="3299" y="3511"/>
                      <a:pt x="4074" y="2750"/>
                      <a:pt x="4101" y="1797"/>
                    </a:cubicBezTo>
                    <a:lnTo>
                      <a:pt x="4101" y="1804"/>
                    </a:lnTo>
                    <a:cubicBezTo>
                      <a:pt x="4125" y="729"/>
                      <a:pt x="3250" y="1"/>
                      <a:pt x="2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721;p35"/>
              <p:cNvSpPr/>
              <p:nvPr/>
            </p:nvSpPr>
            <p:spPr>
              <a:xfrm flipH="1">
                <a:off x="7263707" y="2132299"/>
                <a:ext cx="202043" cy="288001"/>
              </a:xfrm>
              <a:custGeom>
                <a:avLst/>
                <a:gdLst/>
                <a:ahLst/>
                <a:cxnLst/>
                <a:rect l="l" t="t" r="r" b="b"/>
                <a:pathLst>
                  <a:path w="6495" h="9259" extrusionOk="0">
                    <a:moveTo>
                      <a:pt x="3203" y="371"/>
                    </a:moveTo>
                    <a:cubicBezTo>
                      <a:pt x="3862" y="384"/>
                      <a:pt x="4492" y="652"/>
                      <a:pt x="4966" y="1111"/>
                    </a:cubicBezTo>
                    <a:cubicBezTo>
                      <a:pt x="5912" y="2003"/>
                      <a:pt x="6083" y="3436"/>
                      <a:pt x="5370" y="4526"/>
                    </a:cubicBezTo>
                    <a:cubicBezTo>
                      <a:pt x="4664" y="5603"/>
                      <a:pt x="4088" y="6789"/>
                      <a:pt x="3560" y="7900"/>
                    </a:cubicBezTo>
                    <a:lnTo>
                      <a:pt x="3169" y="8764"/>
                    </a:lnTo>
                    <a:cubicBezTo>
                      <a:pt x="3135" y="8840"/>
                      <a:pt x="3059" y="8881"/>
                      <a:pt x="2977" y="8881"/>
                    </a:cubicBezTo>
                    <a:cubicBezTo>
                      <a:pt x="2895" y="8881"/>
                      <a:pt x="2826" y="8826"/>
                      <a:pt x="2799" y="8751"/>
                    </a:cubicBezTo>
                    <a:lnTo>
                      <a:pt x="2024" y="6858"/>
                    </a:lnTo>
                    <a:cubicBezTo>
                      <a:pt x="1660" y="5960"/>
                      <a:pt x="1194" y="5109"/>
                      <a:pt x="776" y="4348"/>
                    </a:cubicBezTo>
                    <a:cubicBezTo>
                      <a:pt x="494" y="3841"/>
                      <a:pt x="385" y="3251"/>
                      <a:pt x="467" y="2675"/>
                    </a:cubicBezTo>
                    <a:cubicBezTo>
                      <a:pt x="645" y="1440"/>
                      <a:pt x="1647" y="494"/>
                      <a:pt x="2895" y="384"/>
                    </a:cubicBezTo>
                    <a:cubicBezTo>
                      <a:pt x="2970" y="377"/>
                      <a:pt x="3052" y="371"/>
                      <a:pt x="3128" y="371"/>
                    </a:cubicBezTo>
                    <a:close/>
                    <a:moveTo>
                      <a:pt x="3141" y="1"/>
                    </a:moveTo>
                    <a:cubicBezTo>
                      <a:pt x="3048" y="1"/>
                      <a:pt x="2954" y="5"/>
                      <a:pt x="2860" y="14"/>
                    </a:cubicBezTo>
                    <a:cubicBezTo>
                      <a:pt x="1441" y="137"/>
                      <a:pt x="296" y="1228"/>
                      <a:pt x="97" y="2634"/>
                    </a:cubicBezTo>
                    <a:cubicBezTo>
                      <a:pt x="1" y="3292"/>
                      <a:pt x="131" y="3964"/>
                      <a:pt x="453" y="4540"/>
                    </a:cubicBezTo>
                    <a:cubicBezTo>
                      <a:pt x="865" y="5288"/>
                      <a:pt x="1324" y="6131"/>
                      <a:pt x="1681" y="7009"/>
                    </a:cubicBezTo>
                    <a:lnTo>
                      <a:pt x="2456" y="8901"/>
                    </a:lnTo>
                    <a:cubicBezTo>
                      <a:pt x="2538" y="9114"/>
                      <a:pt x="2737" y="9251"/>
                      <a:pt x="2970" y="9258"/>
                    </a:cubicBezTo>
                    <a:lnTo>
                      <a:pt x="2984" y="9258"/>
                    </a:lnTo>
                    <a:cubicBezTo>
                      <a:pt x="3203" y="9258"/>
                      <a:pt x="3409" y="9128"/>
                      <a:pt x="3498" y="8929"/>
                    </a:cubicBezTo>
                    <a:lnTo>
                      <a:pt x="3903" y="8065"/>
                    </a:lnTo>
                    <a:cubicBezTo>
                      <a:pt x="4417" y="6961"/>
                      <a:pt x="4986" y="5795"/>
                      <a:pt x="5686" y="4732"/>
                    </a:cubicBezTo>
                    <a:cubicBezTo>
                      <a:pt x="6495" y="3498"/>
                      <a:pt x="6303" y="1852"/>
                      <a:pt x="5226" y="837"/>
                    </a:cubicBezTo>
                    <a:cubicBezTo>
                      <a:pt x="4658" y="299"/>
                      <a:pt x="3909" y="1"/>
                      <a:pt x="3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" name="Google Shape;722;p35"/>
          <p:cNvGrpSpPr/>
          <p:nvPr/>
        </p:nvGrpSpPr>
        <p:grpSpPr>
          <a:xfrm flipH="1">
            <a:off x="7992928" y="1253386"/>
            <a:ext cx="202043" cy="326569"/>
            <a:chOff x="7463382" y="1854403"/>
            <a:chExt cx="202043" cy="326569"/>
          </a:xfrm>
        </p:grpSpPr>
        <p:sp>
          <p:nvSpPr>
            <p:cNvPr id="61" name="Google Shape;710;p35"/>
            <p:cNvSpPr/>
            <p:nvPr/>
          </p:nvSpPr>
          <p:spPr>
            <a:xfrm>
              <a:off x="7552079" y="2160872"/>
              <a:ext cx="54000" cy="201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" name="Google Shape;723;p35"/>
            <p:cNvGrpSpPr/>
            <p:nvPr/>
          </p:nvGrpSpPr>
          <p:grpSpPr>
            <a:xfrm flipH="1">
              <a:off x="7463382" y="1854413"/>
              <a:ext cx="202043" cy="288002"/>
              <a:chOff x="5501500" y="2201550"/>
              <a:chExt cx="162375" cy="231475"/>
            </a:xfrm>
          </p:grpSpPr>
          <p:sp>
            <p:nvSpPr>
              <p:cNvPr id="63" name="Google Shape;724;p35"/>
              <p:cNvSpPr/>
              <p:nvPr/>
            </p:nvSpPr>
            <p:spPr>
              <a:xfrm>
                <a:off x="5521050" y="2234125"/>
                <a:ext cx="103125" cy="87800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3512" extrusionOk="0">
                    <a:moveTo>
                      <a:pt x="2333" y="371"/>
                    </a:moveTo>
                    <a:cubicBezTo>
                      <a:pt x="3057" y="371"/>
                      <a:pt x="3748" y="948"/>
                      <a:pt x="3724" y="1797"/>
                    </a:cubicBezTo>
                    <a:cubicBezTo>
                      <a:pt x="3704" y="2546"/>
                      <a:pt x="3093" y="3142"/>
                      <a:pt x="2349" y="3142"/>
                    </a:cubicBezTo>
                    <a:cubicBezTo>
                      <a:pt x="2337" y="3142"/>
                      <a:pt x="2324" y="3141"/>
                      <a:pt x="2311" y="3141"/>
                    </a:cubicBezTo>
                    <a:lnTo>
                      <a:pt x="2305" y="3141"/>
                    </a:lnTo>
                    <a:cubicBezTo>
                      <a:pt x="1070" y="3114"/>
                      <a:pt x="494" y="1605"/>
                      <a:pt x="1393" y="755"/>
                    </a:cubicBezTo>
                    <a:cubicBezTo>
                      <a:pt x="1671" y="489"/>
                      <a:pt x="2005" y="371"/>
                      <a:pt x="2333" y="371"/>
                    </a:cubicBezTo>
                    <a:close/>
                    <a:moveTo>
                      <a:pt x="2332" y="1"/>
                    </a:moveTo>
                    <a:cubicBezTo>
                      <a:pt x="1914" y="1"/>
                      <a:pt x="1488" y="151"/>
                      <a:pt x="1132" y="487"/>
                    </a:cubicBezTo>
                    <a:cubicBezTo>
                      <a:pt x="0" y="1564"/>
                      <a:pt x="734" y="3477"/>
                      <a:pt x="2298" y="3511"/>
                    </a:cubicBezTo>
                    <a:lnTo>
                      <a:pt x="2346" y="3511"/>
                    </a:lnTo>
                    <a:cubicBezTo>
                      <a:pt x="3299" y="3511"/>
                      <a:pt x="4074" y="2750"/>
                      <a:pt x="4101" y="1797"/>
                    </a:cubicBezTo>
                    <a:lnTo>
                      <a:pt x="4101" y="1804"/>
                    </a:lnTo>
                    <a:cubicBezTo>
                      <a:pt x="4125" y="729"/>
                      <a:pt x="3250" y="1"/>
                      <a:pt x="2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725;p35"/>
              <p:cNvSpPr/>
              <p:nvPr/>
            </p:nvSpPr>
            <p:spPr>
              <a:xfrm>
                <a:off x="5501500" y="2201550"/>
                <a:ext cx="162375" cy="231475"/>
              </a:xfrm>
              <a:custGeom>
                <a:avLst/>
                <a:gdLst/>
                <a:ahLst/>
                <a:cxnLst/>
                <a:rect l="l" t="t" r="r" b="b"/>
                <a:pathLst>
                  <a:path w="6495" h="9259" extrusionOk="0">
                    <a:moveTo>
                      <a:pt x="3203" y="371"/>
                    </a:moveTo>
                    <a:cubicBezTo>
                      <a:pt x="3862" y="384"/>
                      <a:pt x="4492" y="652"/>
                      <a:pt x="4966" y="1111"/>
                    </a:cubicBezTo>
                    <a:cubicBezTo>
                      <a:pt x="5912" y="2003"/>
                      <a:pt x="6083" y="3436"/>
                      <a:pt x="5370" y="4526"/>
                    </a:cubicBezTo>
                    <a:cubicBezTo>
                      <a:pt x="4664" y="5603"/>
                      <a:pt x="4088" y="6789"/>
                      <a:pt x="3560" y="7900"/>
                    </a:cubicBezTo>
                    <a:lnTo>
                      <a:pt x="3169" y="8764"/>
                    </a:lnTo>
                    <a:cubicBezTo>
                      <a:pt x="3135" y="8840"/>
                      <a:pt x="3059" y="8881"/>
                      <a:pt x="2977" y="8881"/>
                    </a:cubicBezTo>
                    <a:cubicBezTo>
                      <a:pt x="2895" y="8881"/>
                      <a:pt x="2826" y="8826"/>
                      <a:pt x="2799" y="8751"/>
                    </a:cubicBezTo>
                    <a:lnTo>
                      <a:pt x="2024" y="6858"/>
                    </a:lnTo>
                    <a:cubicBezTo>
                      <a:pt x="1660" y="5960"/>
                      <a:pt x="1194" y="5109"/>
                      <a:pt x="776" y="4348"/>
                    </a:cubicBezTo>
                    <a:cubicBezTo>
                      <a:pt x="494" y="3841"/>
                      <a:pt x="385" y="3251"/>
                      <a:pt x="467" y="2675"/>
                    </a:cubicBezTo>
                    <a:cubicBezTo>
                      <a:pt x="645" y="1440"/>
                      <a:pt x="1647" y="494"/>
                      <a:pt x="2895" y="384"/>
                    </a:cubicBezTo>
                    <a:cubicBezTo>
                      <a:pt x="2970" y="377"/>
                      <a:pt x="3052" y="371"/>
                      <a:pt x="3128" y="371"/>
                    </a:cubicBezTo>
                    <a:close/>
                    <a:moveTo>
                      <a:pt x="3141" y="1"/>
                    </a:moveTo>
                    <a:cubicBezTo>
                      <a:pt x="3048" y="1"/>
                      <a:pt x="2954" y="5"/>
                      <a:pt x="2860" y="14"/>
                    </a:cubicBezTo>
                    <a:cubicBezTo>
                      <a:pt x="1441" y="137"/>
                      <a:pt x="296" y="1228"/>
                      <a:pt x="97" y="2634"/>
                    </a:cubicBezTo>
                    <a:cubicBezTo>
                      <a:pt x="1" y="3292"/>
                      <a:pt x="131" y="3964"/>
                      <a:pt x="453" y="4540"/>
                    </a:cubicBezTo>
                    <a:cubicBezTo>
                      <a:pt x="865" y="5288"/>
                      <a:pt x="1324" y="6131"/>
                      <a:pt x="1681" y="7009"/>
                    </a:cubicBezTo>
                    <a:lnTo>
                      <a:pt x="2456" y="8901"/>
                    </a:lnTo>
                    <a:cubicBezTo>
                      <a:pt x="2538" y="9114"/>
                      <a:pt x="2737" y="9251"/>
                      <a:pt x="2970" y="9258"/>
                    </a:cubicBezTo>
                    <a:lnTo>
                      <a:pt x="2984" y="9258"/>
                    </a:lnTo>
                    <a:cubicBezTo>
                      <a:pt x="3203" y="9258"/>
                      <a:pt x="3409" y="9128"/>
                      <a:pt x="3498" y="8929"/>
                    </a:cubicBezTo>
                    <a:lnTo>
                      <a:pt x="3903" y="8065"/>
                    </a:lnTo>
                    <a:cubicBezTo>
                      <a:pt x="4417" y="6961"/>
                      <a:pt x="4986" y="5795"/>
                      <a:pt x="5686" y="4732"/>
                    </a:cubicBezTo>
                    <a:cubicBezTo>
                      <a:pt x="6495" y="3498"/>
                      <a:pt x="6303" y="1852"/>
                      <a:pt x="5226" y="837"/>
                    </a:cubicBezTo>
                    <a:cubicBezTo>
                      <a:pt x="4658" y="299"/>
                      <a:pt x="3909" y="1"/>
                      <a:pt x="3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726;p35"/>
          <p:cNvGrpSpPr/>
          <p:nvPr/>
        </p:nvGrpSpPr>
        <p:grpSpPr>
          <a:xfrm flipH="1">
            <a:off x="7992900" y="4047045"/>
            <a:ext cx="202043" cy="325169"/>
            <a:chOff x="7059707" y="2375374"/>
            <a:chExt cx="202043" cy="325169"/>
          </a:xfrm>
        </p:grpSpPr>
        <p:sp>
          <p:nvSpPr>
            <p:cNvPr id="66" name="Google Shape;727;p35"/>
            <p:cNvSpPr/>
            <p:nvPr/>
          </p:nvSpPr>
          <p:spPr>
            <a:xfrm>
              <a:off x="7141094" y="2680444"/>
              <a:ext cx="54000" cy="201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728;p35"/>
            <p:cNvGrpSpPr/>
            <p:nvPr/>
          </p:nvGrpSpPr>
          <p:grpSpPr>
            <a:xfrm flipH="1">
              <a:off x="7059707" y="2375384"/>
              <a:ext cx="202043" cy="288002"/>
              <a:chOff x="5501500" y="2201550"/>
              <a:chExt cx="162375" cy="231475"/>
            </a:xfrm>
          </p:grpSpPr>
          <p:sp>
            <p:nvSpPr>
              <p:cNvPr id="68" name="Google Shape;729;p35"/>
              <p:cNvSpPr/>
              <p:nvPr/>
            </p:nvSpPr>
            <p:spPr>
              <a:xfrm>
                <a:off x="5521050" y="2234125"/>
                <a:ext cx="103125" cy="87800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3512" extrusionOk="0">
                    <a:moveTo>
                      <a:pt x="2333" y="371"/>
                    </a:moveTo>
                    <a:cubicBezTo>
                      <a:pt x="3057" y="371"/>
                      <a:pt x="3748" y="948"/>
                      <a:pt x="3724" y="1797"/>
                    </a:cubicBezTo>
                    <a:cubicBezTo>
                      <a:pt x="3704" y="2546"/>
                      <a:pt x="3093" y="3142"/>
                      <a:pt x="2349" y="3142"/>
                    </a:cubicBezTo>
                    <a:cubicBezTo>
                      <a:pt x="2337" y="3142"/>
                      <a:pt x="2324" y="3141"/>
                      <a:pt x="2311" y="3141"/>
                    </a:cubicBezTo>
                    <a:lnTo>
                      <a:pt x="2305" y="3141"/>
                    </a:lnTo>
                    <a:cubicBezTo>
                      <a:pt x="1070" y="3114"/>
                      <a:pt x="494" y="1605"/>
                      <a:pt x="1393" y="755"/>
                    </a:cubicBezTo>
                    <a:cubicBezTo>
                      <a:pt x="1671" y="489"/>
                      <a:pt x="2005" y="371"/>
                      <a:pt x="2333" y="371"/>
                    </a:cubicBezTo>
                    <a:close/>
                    <a:moveTo>
                      <a:pt x="2332" y="1"/>
                    </a:moveTo>
                    <a:cubicBezTo>
                      <a:pt x="1914" y="1"/>
                      <a:pt x="1488" y="151"/>
                      <a:pt x="1132" y="487"/>
                    </a:cubicBezTo>
                    <a:cubicBezTo>
                      <a:pt x="0" y="1564"/>
                      <a:pt x="734" y="3477"/>
                      <a:pt x="2298" y="3511"/>
                    </a:cubicBezTo>
                    <a:lnTo>
                      <a:pt x="2346" y="3511"/>
                    </a:lnTo>
                    <a:cubicBezTo>
                      <a:pt x="3299" y="3511"/>
                      <a:pt x="4074" y="2750"/>
                      <a:pt x="4101" y="1797"/>
                    </a:cubicBezTo>
                    <a:lnTo>
                      <a:pt x="4101" y="1804"/>
                    </a:lnTo>
                    <a:cubicBezTo>
                      <a:pt x="4125" y="729"/>
                      <a:pt x="3250" y="1"/>
                      <a:pt x="2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730;p35"/>
              <p:cNvSpPr/>
              <p:nvPr/>
            </p:nvSpPr>
            <p:spPr>
              <a:xfrm>
                <a:off x="5501500" y="2201550"/>
                <a:ext cx="162375" cy="231475"/>
              </a:xfrm>
              <a:custGeom>
                <a:avLst/>
                <a:gdLst/>
                <a:ahLst/>
                <a:cxnLst/>
                <a:rect l="l" t="t" r="r" b="b"/>
                <a:pathLst>
                  <a:path w="6495" h="9259" extrusionOk="0">
                    <a:moveTo>
                      <a:pt x="3203" y="371"/>
                    </a:moveTo>
                    <a:cubicBezTo>
                      <a:pt x="3862" y="384"/>
                      <a:pt x="4492" y="652"/>
                      <a:pt x="4966" y="1111"/>
                    </a:cubicBezTo>
                    <a:cubicBezTo>
                      <a:pt x="5912" y="2003"/>
                      <a:pt x="6083" y="3436"/>
                      <a:pt x="5370" y="4526"/>
                    </a:cubicBezTo>
                    <a:cubicBezTo>
                      <a:pt x="4664" y="5603"/>
                      <a:pt x="4088" y="6789"/>
                      <a:pt x="3560" y="7900"/>
                    </a:cubicBezTo>
                    <a:lnTo>
                      <a:pt x="3169" y="8764"/>
                    </a:lnTo>
                    <a:cubicBezTo>
                      <a:pt x="3135" y="8840"/>
                      <a:pt x="3059" y="8881"/>
                      <a:pt x="2977" y="8881"/>
                    </a:cubicBezTo>
                    <a:cubicBezTo>
                      <a:pt x="2895" y="8881"/>
                      <a:pt x="2826" y="8826"/>
                      <a:pt x="2799" y="8751"/>
                    </a:cubicBezTo>
                    <a:lnTo>
                      <a:pt x="2024" y="6858"/>
                    </a:lnTo>
                    <a:cubicBezTo>
                      <a:pt x="1660" y="5960"/>
                      <a:pt x="1194" y="5109"/>
                      <a:pt x="776" y="4348"/>
                    </a:cubicBezTo>
                    <a:cubicBezTo>
                      <a:pt x="494" y="3841"/>
                      <a:pt x="385" y="3251"/>
                      <a:pt x="467" y="2675"/>
                    </a:cubicBezTo>
                    <a:cubicBezTo>
                      <a:pt x="645" y="1440"/>
                      <a:pt x="1647" y="494"/>
                      <a:pt x="2895" y="384"/>
                    </a:cubicBezTo>
                    <a:cubicBezTo>
                      <a:pt x="2970" y="377"/>
                      <a:pt x="3052" y="371"/>
                      <a:pt x="3128" y="371"/>
                    </a:cubicBezTo>
                    <a:close/>
                    <a:moveTo>
                      <a:pt x="3141" y="1"/>
                    </a:moveTo>
                    <a:cubicBezTo>
                      <a:pt x="3048" y="1"/>
                      <a:pt x="2954" y="5"/>
                      <a:pt x="2860" y="14"/>
                    </a:cubicBezTo>
                    <a:cubicBezTo>
                      <a:pt x="1441" y="137"/>
                      <a:pt x="296" y="1228"/>
                      <a:pt x="97" y="2634"/>
                    </a:cubicBezTo>
                    <a:cubicBezTo>
                      <a:pt x="1" y="3292"/>
                      <a:pt x="131" y="3964"/>
                      <a:pt x="453" y="4540"/>
                    </a:cubicBezTo>
                    <a:cubicBezTo>
                      <a:pt x="865" y="5288"/>
                      <a:pt x="1324" y="6131"/>
                      <a:pt x="1681" y="7009"/>
                    </a:cubicBezTo>
                    <a:lnTo>
                      <a:pt x="2456" y="8901"/>
                    </a:lnTo>
                    <a:cubicBezTo>
                      <a:pt x="2538" y="9114"/>
                      <a:pt x="2737" y="9251"/>
                      <a:pt x="2970" y="9258"/>
                    </a:cubicBezTo>
                    <a:lnTo>
                      <a:pt x="2984" y="9258"/>
                    </a:lnTo>
                    <a:cubicBezTo>
                      <a:pt x="3203" y="9258"/>
                      <a:pt x="3409" y="9128"/>
                      <a:pt x="3498" y="8929"/>
                    </a:cubicBezTo>
                    <a:lnTo>
                      <a:pt x="3903" y="8065"/>
                    </a:lnTo>
                    <a:cubicBezTo>
                      <a:pt x="4417" y="6961"/>
                      <a:pt x="4986" y="5795"/>
                      <a:pt x="5686" y="4732"/>
                    </a:cubicBezTo>
                    <a:cubicBezTo>
                      <a:pt x="6495" y="3498"/>
                      <a:pt x="6303" y="1852"/>
                      <a:pt x="5226" y="837"/>
                    </a:cubicBezTo>
                    <a:cubicBezTo>
                      <a:pt x="4658" y="299"/>
                      <a:pt x="3909" y="1"/>
                      <a:pt x="3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731;p35"/>
          <p:cNvGrpSpPr/>
          <p:nvPr/>
        </p:nvGrpSpPr>
        <p:grpSpPr>
          <a:xfrm flipH="1">
            <a:off x="7992900" y="3348957"/>
            <a:ext cx="202043" cy="325169"/>
            <a:chOff x="7059707" y="2375374"/>
            <a:chExt cx="202043" cy="325169"/>
          </a:xfrm>
        </p:grpSpPr>
        <p:sp>
          <p:nvSpPr>
            <p:cNvPr id="71" name="Google Shape;732;p35"/>
            <p:cNvSpPr/>
            <p:nvPr/>
          </p:nvSpPr>
          <p:spPr>
            <a:xfrm>
              <a:off x="7141094" y="2680444"/>
              <a:ext cx="54000" cy="201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" name="Google Shape;733;p35"/>
            <p:cNvGrpSpPr/>
            <p:nvPr/>
          </p:nvGrpSpPr>
          <p:grpSpPr>
            <a:xfrm flipH="1">
              <a:off x="7059707" y="2375384"/>
              <a:ext cx="202043" cy="288002"/>
              <a:chOff x="5501500" y="2201550"/>
              <a:chExt cx="162375" cy="231475"/>
            </a:xfrm>
          </p:grpSpPr>
          <p:sp>
            <p:nvSpPr>
              <p:cNvPr id="73" name="Google Shape;734;p35"/>
              <p:cNvSpPr/>
              <p:nvPr/>
            </p:nvSpPr>
            <p:spPr>
              <a:xfrm>
                <a:off x="5521050" y="2234125"/>
                <a:ext cx="103125" cy="87800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3512" extrusionOk="0">
                    <a:moveTo>
                      <a:pt x="2333" y="371"/>
                    </a:moveTo>
                    <a:cubicBezTo>
                      <a:pt x="3057" y="371"/>
                      <a:pt x="3748" y="948"/>
                      <a:pt x="3724" y="1797"/>
                    </a:cubicBezTo>
                    <a:cubicBezTo>
                      <a:pt x="3704" y="2546"/>
                      <a:pt x="3093" y="3142"/>
                      <a:pt x="2349" y="3142"/>
                    </a:cubicBezTo>
                    <a:cubicBezTo>
                      <a:pt x="2337" y="3142"/>
                      <a:pt x="2324" y="3141"/>
                      <a:pt x="2311" y="3141"/>
                    </a:cubicBezTo>
                    <a:lnTo>
                      <a:pt x="2305" y="3141"/>
                    </a:lnTo>
                    <a:cubicBezTo>
                      <a:pt x="1070" y="3114"/>
                      <a:pt x="494" y="1605"/>
                      <a:pt x="1393" y="755"/>
                    </a:cubicBezTo>
                    <a:cubicBezTo>
                      <a:pt x="1671" y="489"/>
                      <a:pt x="2005" y="371"/>
                      <a:pt x="2333" y="371"/>
                    </a:cubicBezTo>
                    <a:close/>
                    <a:moveTo>
                      <a:pt x="2332" y="1"/>
                    </a:moveTo>
                    <a:cubicBezTo>
                      <a:pt x="1914" y="1"/>
                      <a:pt x="1488" y="151"/>
                      <a:pt x="1132" y="487"/>
                    </a:cubicBezTo>
                    <a:cubicBezTo>
                      <a:pt x="0" y="1564"/>
                      <a:pt x="734" y="3477"/>
                      <a:pt x="2298" y="3511"/>
                    </a:cubicBezTo>
                    <a:lnTo>
                      <a:pt x="2346" y="3511"/>
                    </a:lnTo>
                    <a:cubicBezTo>
                      <a:pt x="3299" y="3511"/>
                      <a:pt x="4074" y="2750"/>
                      <a:pt x="4101" y="1797"/>
                    </a:cubicBezTo>
                    <a:lnTo>
                      <a:pt x="4101" y="1804"/>
                    </a:lnTo>
                    <a:cubicBezTo>
                      <a:pt x="4125" y="729"/>
                      <a:pt x="3250" y="1"/>
                      <a:pt x="2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35;p35"/>
              <p:cNvSpPr/>
              <p:nvPr/>
            </p:nvSpPr>
            <p:spPr>
              <a:xfrm>
                <a:off x="5501500" y="2201550"/>
                <a:ext cx="162375" cy="231475"/>
              </a:xfrm>
              <a:custGeom>
                <a:avLst/>
                <a:gdLst/>
                <a:ahLst/>
                <a:cxnLst/>
                <a:rect l="l" t="t" r="r" b="b"/>
                <a:pathLst>
                  <a:path w="6495" h="9259" extrusionOk="0">
                    <a:moveTo>
                      <a:pt x="3203" y="371"/>
                    </a:moveTo>
                    <a:cubicBezTo>
                      <a:pt x="3862" y="384"/>
                      <a:pt x="4492" y="652"/>
                      <a:pt x="4966" y="1111"/>
                    </a:cubicBezTo>
                    <a:cubicBezTo>
                      <a:pt x="5912" y="2003"/>
                      <a:pt x="6083" y="3436"/>
                      <a:pt x="5370" y="4526"/>
                    </a:cubicBezTo>
                    <a:cubicBezTo>
                      <a:pt x="4664" y="5603"/>
                      <a:pt x="4088" y="6789"/>
                      <a:pt x="3560" y="7900"/>
                    </a:cubicBezTo>
                    <a:lnTo>
                      <a:pt x="3169" y="8764"/>
                    </a:lnTo>
                    <a:cubicBezTo>
                      <a:pt x="3135" y="8840"/>
                      <a:pt x="3059" y="8881"/>
                      <a:pt x="2977" y="8881"/>
                    </a:cubicBezTo>
                    <a:cubicBezTo>
                      <a:pt x="2895" y="8881"/>
                      <a:pt x="2826" y="8826"/>
                      <a:pt x="2799" y="8751"/>
                    </a:cubicBezTo>
                    <a:lnTo>
                      <a:pt x="2024" y="6858"/>
                    </a:lnTo>
                    <a:cubicBezTo>
                      <a:pt x="1660" y="5960"/>
                      <a:pt x="1194" y="5109"/>
                      <a:pt x="776" y="4348"/>
                    </a:cubicBezTo>
                    <a:cubicBezTo>
                      <a:pt x="494" y="3841"/>
                      <a:pt x="385" y="3251"/>
                      <a:pt x="467" y="2675"/>
                    </a:cubicBezTo>
                    <a:cubicBezTo>
                      <a:pt x="645" y="1440"/>
                      <a:pt x="1647" y="494"/>
                      <a:pt x="2895" y="384"/>
                    </a:cubicBezTo>
                    <a:cubicBezTo>
                      <a:pt x="2970" y="377"/>
                      <a:pt x="3052" y="371"/>
                      <a:pt x="3128" y="371"/>
                    </a:cubicBezTo>
                    <a:close/>
                    <a:moveTo>
                      <a:pt x="3141" y="1"/>
                    </a:moveTo>
                    <a:cubicBezTo>
                      <a:pt x="3048" y="1"/>
                      <a:pt x="2954" y="5"/>
                      <a:pt x="2860" y="14"/>
                    </a:cubicBezTo>
                    <a:cubicBezTo>
                      <a:pt x="1441" y="137"/>
                      <a:pt x="296" y="1228"/>
                      <a:pt x="97" y="2634"/>
                    </a:cubicBezTo>
                    <a:cubicBezTo>
                      <a:pt x="1" y="3292"/>
                      <a:pt x="131" y="3964"/>
                      <a:pt x="453" y="4540"/>
                    </a:cubicBezTo>
                    <a:cubicBezTo>
                      <a:pt x="865" y="5288"/>
                      <a:pt x="1324" y="6131"/>
                      <a:pt x="1681" y="7009"/>
                    </a:cubicBezTo>
                    <a:lnTo>
                      <a:pt x="2456" y="8901"/>
                    </a:lnTo>
                    <a:cubicBezTo>
                      <a:pt x="2538" y="9114"/>
                      <a:pt x="2737" y="9251"/>
                      <a:pt x="2970" y="9258"/>
                    </a:cubicBezTo>
                    <a:lnTo>
                      <a:pt x="2984" y="9258"/>
                    </a:lnTo>
                    <a:cubicBezTo>
                      <a:pt x="3203" y="9258"/>
                      <a:pt x="3409" y="9128"/>
                      <a:pt x="3498" y="8929"/>
                    </a:cubicBezTo>
                    <a:lnTo>
                      <a:pt x="3903" y="8065"/>
                    </a:lnTo>
                    <a:cubicBezTo>
                      <a:pt x="4417" y="6961"/>
                      <a:pt x="4986" y="5795"/>
                      <a:pt x="5686" y="4732"/>
                    </a:cubicBezTo>
                    <a:cubicBezTo>
                      <a:pt x="6495" y="3498"/>
                      <a:pt x="6303" y="1852"/>
                      <a:pt x="5226" y="837"/>
                    </a:cubicBezTo>
                    <a:cubicBezTo>
                      <a:pt x="4658" y="299"/>
                      <a:pt x="3909" y="1"/>
                      <a:pt x="3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75" name="Google Shape;736;p35"/>
          <p:cNvCxnSpPr>
            <a:stCxn id="51" idx="2"/>
            <a:endCxn id="71" idx="6"/>
          </p:cNvCxnSpPr>
          <p:nvPr/>
        </p:nvCxnSpPr>
        <p:spPr>
          <a:xfrm flipH="1">
            <a:off x="8059556" y="2965989"/>
            <a:ext cx="54000" cy="698100"/>
          </a:xfrm>
          <a:prstGeom prst="curvedConnector5">
            <a:avLst>
              <a:gd name="adj1" fmla="val -440972"/>
              <a:gd name="adj2" fmla="val 49999"/>
              <a:gd name="adj3" fmla="val 540972"/>
            </a:avLst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" name="Google Shape;737;p35"/>
          <p:cNvCxnSpPr>
            <a:stCxn id="71" idx="2"/>
            <a:endCxn id="66" idx="6"/>
          </p:cNvCxnSpPr>
          <p:nvPr/>
        </p:nvCxnSpPr>
        <p:spPr>
          <a:xfrm flipH="1">
            <a:off x="8059556" y="3664077"/>
            <a:ext cx="54000" cy="698100"/>
          </a:xfrm>
          <a:prstGeom prst="curvedConnector5">
            <a:avLst>
              <a:gd name="adj1" fmla="val -440972"/>
              <a:gd name="adj2" fmla="val 49999"/>
              <a:gd name="adj3" fmla="val 540972"/>
            </a:avLst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714348" y="2333850"/>
            <a:ext cx="5679321" cy="475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34"/>
              </a:buClr>
              <a:buSzPts val="1400"/>
              <a:buFont typeface="Archivo Light"/>
              <a:buChar char="●"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Le</a:t>
            </a:r>
            <a:r>
              <a:rPr kumimoji="0" lang="fr-FR" sz="1800" b="1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 tissage  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5" name="Image 4" descr="10167989_513919318719604_8134661795944166582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0" y="95233"/>
            <a:ext cx="3071834" cy="2047889"/>
          </a:xfrm>
          <a:prstGeom prst="roundRect">
            <a:avLst/>
          </a:prstGeom>
        </p:spPr>
      </p:pic>
      <p:pic>
        <p:nvPicPr>
          <p:cNvPr id="7" name="Image 6" descr="10268484_513919538719582_3595205351356854161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2" y="3000378"/>
            <a:ext cx="3128901" cy="2085934"/>
          </a:xfrm>
          <a:prstGeom prst="roundRect">
            <a:avLst/>
          </a:prstGeom>
        </p:spPr>
      </p:pic>
      <p:pic>
        <p:nvPicPr>
          <p:cNvPr id="8" name="Image 7" descr="11112965_699640936814107_2051322605839184917_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050" y="142858"/>
            <a:ext cx="3001311" cy="1952772"/>
          </a:xfrm>
          <a:prstGeom prst="roundRect">
            <a:avLst/>
          </a:prstGeom>
        </p:spPr>
      </p:pic>
      <p:pic>
        <p:nvPicPr>
          <p:cNvPr id="9" name="Image 8" descr="177603865_10226557987082831_8208752848731167485_n.jpg"/>
          <p:cNvPicPr>
            <a:picLocks noChangeAspect="1"/>
          </p:cNvPicPr>
          <p:nvPr/>
        </p:nvPicPr>
        <p:blipFill>
          <a:blip r:embed="rId5"/>
          <a:srcRect b="13793"/>
          <a:stretch>
            <a:fillRect/>
          </a:stretch>
        </p:blipFill>
        <p:spPr>
          <a:xfrm>
            <a:off x="142877" y="142876"/>
            <a:ext cx="2500297" cy="1928808"/>
          </a:xfrm>
          <a:prstGeom prst="roundRect">
            <a:avLst/>
          </a:prstGeom>
        </p:spPr>
      </p:pic>
      <p:pic>
        <p:nvPicPr>
          <p:cNvPr id="10" name="Image 9" descr="367358222_280688651637426_6975726004792534045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06" y="2928940"/>
            <a:ext cx="2914649" cy="2143122"/>
          </a:xfrm>
          <a:prstGeom prst="roundRect">
            <a:avLst/>
          </a:prstGeom>
        </p:spPr>
      </p:pic>
      <p:pic>
        <p:nvPicPr>
          <p:cNvPr id="11" name="Image 10" descr="93a9342d6a303fce7e4908fb8a4686eb--deep-autumn-wonders.jpg"/>
          <p:cNvPicPr>
            <a:picLocks noChangeAspect="1"/>
          </p:cNvPicPr>
          <p:nvPr/>
        </p:nvPicPr>
        <p:blipFill>
          <a:blip r:embed="rId7"/>
          <a:srcRect l="68" b="16326"/>
          <a:stretch>
            <a:fillRect/>
          </a:stretch>
        </p:blipFill>
        <p:spPr>
          <a:xfrm>
            <a:off x="3214678" y="3143254"/>
            <a:ext cx="2500330" cy="1857388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2750331" y="2333850"/>
            <a:ext cx="3643338" cy="475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34"/>
              </a:buClr>
              <a:buSzPts val="1400"/>
              <a:buFont typeface="Archivo Light"/>
              <a:buChar char="●"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Les</a:t>
            </a:r>
            <a:r>
              <a:rPr kumimoji="0" lang="fr-FR" sz="1800" b="1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 spectacles folkloriques  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7" name="Image 6" descr="58008110_1976598102451711_1069014847418531840_n.jpg"/>
          <p:cNvPicPr>
            <a:picLocks noChangeAspect="1"/>
          </p:cNvPicPr>
          <p:nvPr/>
        </p:nvPicPr>
        <p:blipFill>
          <a:blip r:embed="rId2"/>
          <a:srcRect r="-198" b="14724"/>
          <a:stretch>
            <a:fillRect/>
          </a:stretch>
        </p:blipFill>
        <p:spPr>
          <a:xfrm>
            <a:off x="2925931" y="71438"/>
            <a:ext cx="3789209" cy="2143122"/>
          </a:xfrm>
          <a:prstGeom prst="roundRect">
            <a:avLst/>
          </a:prstGeom>
        </p:spPr>
      </p:pic>
      <p:pic>
        <p:nvPicPr>
          <p:cNvPr id="8" name="Image 7" descr="275180286_10228532141115448_8542077858190001326_n.jpg"/>
          <p:cNvPicPr>
            <a:picLocks noChangeAspect="1"/>
          </p:cNvPicPr>
          <p:nvPr/>
        </p:nvPicPr>
        <p:blipFill>
          <a:blip r:embed="rId3"/>
          <a:srcRect t="22638" r="672"/>
          <a:stretch>
            <a:fillRect/>
          </a:stretch>
        </p:blipFill>
        <p:spPr>
          <a:xfrm>
            <a:off x="142844" y="2928940"/>
            <a:ext cx="4714908" cy="2143122"/>
          </a:xfrm>
          <a:prstGeom prst="roundRect">
            <a:avLst/>
          </a:prstGeom>
        </p:spPr>
      </p:pic>
      <p:pic>
        <p:nvPicPr>
          <p:cNvPr id="9" name="Image 8" descr="280654191_4831150790329747_2956430910839254940_n.jpg"/>
          <p:cNvPicPr>
            <a:picLocks noChangeAspect="1"/>
          </p:cNvPicPr>
          <p:nvPr/>
        </p:nvPicPr>
        <p:blipFill>
          <a:blip r:embed="rId4"/>
          <a:srcRect t="16943" r="765"/>
          <a:stretch>
            <a:fillRect/>
          </a:stretch>
        </p:blipFill>
        <p:spPr>
          <a:xfrm>
            <a:off x="5143504" y="2857502"/>
            <a:ext cx="3929090" cy="2191809"/>
          </a:xfrm>
          <a:prstGeom prst="roundRect">
            <a:avLst/>
          </a:prstGeom>
        </p:spPr>
      </p:pic>
      <p:pic>
        <p:nvPicPr>
          <p:cNvPr id="10" name="Image 9" descr="281361649_4840324882745671_3897146775788248491_n.jpg"/>
          <p:cNvPicPr>
            <a:picLocks noChangeAspect="1"/>
          </p:cNvPicPr>
          <p:nvPr/>
        </p:nvPicPr>
        <p:blipFill>
          <a:blip r:embed="rId5"/>
          <a:srcRect t="11111" r="-25"/>
          <a:stretch>
            <a:fillRect/>
          </a:stretch>
        </p:blipFill>
        <p:spPr>
          <a:xfrm>
            <a:off x="6929454" y="105456"/>
            <a:ext cx="2107412" cy="2609170"/>
          </a:xfrm>
          <a:prstGeom prst="round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 t="14286"/>
          <a:stretch>
            <a:fillRect/>
          </a:stretch>
        </p:blipFill>
        <p:spPr bwMode="auto">
          <a:xfrm>
            <a:off x="142844" y="71438"/>
            <a:ext cx="2571768" cy="26431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2750331" y="2333850"/>
            <a:ext cx="3643338" cy="475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34"/>
              </a:buClr>
              <a:buSzPts val="1400"/>
              <a:buFont typeface="Archivo Light"/>
              <a:buChar char="●"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Les</a:t>
            </a:r>
            <a:r>
              <a:rPr kumimoji="0" lang="fr-FR" sz="1800" b="1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 spectacles folkloriques  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5" name="Image 4" descr="56980870_1970387429739445_2005790744169676800_n.jpg"/>
          <p:cNvPicPr>
            <a:picLocks noChangeAspect="1"/>
          </p:cNvPicPr>
          <p:nvPr/>
        </p:nvPicPr>
        <p:blipFill>
          <a:blip r:embed="rId2"/>
          <a:srcRect r="1390" b="13792"/>
          <a:stretch>
            <a:fillRect/>
          </a:stretch>
        </p:blipFill>
        <p:spPr>
          <a:xfrm>
            <a:off x="142843" y="2928940"/>
            <a:ext cx="3563328" cy="2071702"/>
          </a:xfrm>
          <a:prstGeom prst="roundRect">
            <a:avLst/>
          </a:prstGeom>
        </p:spPr>
      </p:pic>
      <p:pic>
        <p:nvPicPr>
          <p:cNvPr id="6" name="Image 5" descr="57247063_1977820512329470_1716465787012644864_n.jpg"/>
          <p:cNvPicPr>
            <a:picLocks noChangeAspect="1"/>
          </p:cNvPicPr>
          <p:nvPr/>
        </p:nvPicPr>
        <p:blipFill>
          <a:blip r:embed="rId3"/>
          <a:srcRect r="1445" b="8163"/>
          <a:stretch>
            <a:fillRect/>
          </a:stretch>
        </p:blipFill>
        <p:spPr>
          <a:xfrm>
            <a:off x="142844" y="71420"/>
            <a:ext cx="2435225" cy="2714608"/>
          </a:xfrm>
          <a:prstGeom prst="roundRect">
            <a:avLst/>
          </a:prstGeom>
        </p:spPr>
      </p:pic>
      <p:pic>
        <p:nvPicPr>
          <p:cNvPr id="7" name="Image 6" descr="57204054_1977563899021798_1299289523288539136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004" y="142854"/>
            <a:ext cx="3036152" cy="2024101"/>
          </a:xfrm>
          <a:prstGeom prst="roundRect">
            <a:avLst/>
          </a:prstGeom>
        </p:spPr>
      </p:pic>
      <p:pic>
        <p:nvPicPr>
          <p:cNvPr id="8" name="Image 7" descr="57587024_1973587059419482_3016171509812035584_n.jpg"/>
          <p:cNvPicPr>
            <a:picLocks noChangeAspect="1"/>
          </p:cNvPicPr>
          <p:nvPr/>
        </p:nvPicPr>
        <p:blipFill>
          <a:blip r:embed="rId5"/>
          <a:srcRect r="-1124" b="17241"/>
          <a:stretch>
            <a:fillRect/>
          </a:stretch>
        </p:blipFill>
        <p:spPr>
          <a:xfrm>
            <a:off x="2714612" y="71420"/>
            <a:ext cx="3214710" cy="2071702"/>
          </a:xfrm>
          <a:prstGeom prst="roundRect">
            <a:avLst/>
          </a:prstGeom>
        </p:spPr>
      </p:pic>
      <p:pic>
        <p:nvPicPr>
          <p:cNvPr id="9" name="Image 8" descr="280544711_4818577384920421_7820583911979002345_n.jpg"/>
          <p:cNvPicPr>
            <a:picLocks noChangeAspect="1"/>
          </p:cNvPicPr>
          <p:nvPr/>
        </p:nvPicPr>
        <p:blipFill>
          <a:blip r:embed="rId6"/>
          <a:srcRect t="11110" r="10193"/>
          <a:stretch>
            <a:fillRect/>
          </a:stretch>
        </p:blipFill>
        <p:spPr>
          <a:xfrm>
            <a:off x="3786182" y="3000378"/>
            <a:ext cx="2815459" cy="2000264"/>
          </a:xfrm>
          <a:prstGeom prst="round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 t="19511" r="22759"/>
          <a:stretch>
            <a:fillRect/>
          </a:stretch>
        </p:blipFill>
        <p:spPr bwMode="auto">
          <a:xfrm>
            <a:off x="6715140" y="2357436"/>
            <a:ext cx="2357422" cy="25717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2500298" y="2333850"/>
            <a:ext cx="3393305" cy="475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34"/>
              </a:buClr>
              <a:buSzPts val="1400"/>
              <a:buFont typeface="Archivo Light"/>
              <a:buChar char="●"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Le</a:t>
            </a:r>
            <a:r>
              <a:rPr kumimoji="0" lang="fr-FR" sz="1800" b="1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 foire artisanales </a:t>
            </a:r>
            <a:r>
              <a:rPr lang="fr-FR" sz="1800" b="1" dirty="0" smtClean="0"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kumimoji="0" lang="fr-FR" sz="1800" b="1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  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3" name="Image 2" descr="275130444_4635828586528636_9003234785564358347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6" y="2071684"/>
            <a:ext cx="2071702" cy="3000378"/>
          </a:xfrm>
          <a:prstGeom prst="roundRect">
            <a:avLst/>
          </a:prstGeom>
        </p:spPr>
      </p:pic>
      <p:pic>
        <p:nvPicPr>
          <p:cNvPr id="6" name="Image 5" descr="280548490_4831033327008160_2821047326770093270_n.jpg"/>
          <p:cNvPicPr>
            <a:picLocks noChangeAspect="1"/>
          </p:cNvPicPr>
          <p:nvPr/>
        </p:nvPicPr>
        <p:blipFill>
          <a:blip r:embed="rId3"/>
          <a:srcRect t="21945" r="1122"/>
          <a:stretch>
            <a:fillRect/>
          </a:stretch>
        </p:blipFill>
        <p:spPr>
          <a:xfrm>
            <a:off x="3571868" y="214296"/>
            <a:ext cx="2928958" cy="1541053"/>
          </a:xfrm>
          <a:prstGeom prst="roundRect">
            <a:avLst/>
          </a:prstGeom>
        </p:spPr>
      </p:pic>
      <p:pic>
        <p:nvPicPr>
          <p:cNvPr id="7" name="Image 6" descr="280622559_4831032970341529_8712534124215997344_n.jpg"/>
          <p:cNvPicPr>
            <a:picLocks noChangeAspect="1"/>
          </p:cNvPicPr>
          <p:nvPr/>
        </p:nvPicPr>
        <p:blipFill>
          <a:blip r:embed="rId4"/>
          <a:srcRect t="21807" r="-3414"/>
          <a:stretch>
            <a:fillRect/>
          </a:stretch>
        </p:blipFill>
        <p:spPr>
          <a:xfrm>
            <a:off x="99470" y="71420"/>
            <a:ext cx="3543836" cy="1785950"/>
          </a:xfrm>
          <a:prstGeom prst="roundRect">
            <a:avLst/>
          </a:prstGeom>
        </p:spPr>
      </p:pic>
      <p:pic>
        <p:nvPicPr>
          <p:cNvPr id="8" name="Image 7" descr="280724153_4831031287008364_1659354929945183218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36" y="3000378"/>
            <a:ext cx="1857388" cy="2071684"/>
          </a:xfrm>
          <a:prstGeom prst="roundRect">
            <a:avLst/>
          </a:prstGeom>
        </p:spPr>
      </p:pic>
      <p:pic>
        <p:nvPicPr>
          <p:cNvPr id="9" name="Image 8" descr="280959713_4831033970341429_3245080172194832272_n.jpg"/>
          <p:cNvPicPr>
            <a:picLocks noChangeAspect="1"/>
          </p:cNvPicPr>
          <p:nvPr/>
        </p:nvPicPr>
        <p:blipFill>
          <a:blip r:embed="rId6"/>
          <a:srcRect t="21530" r="474"/>
          <a:stretch>
            <a:fillRect/>
          </a:stretch>
        </p:blipFill>
        <p:spPr>
          <a:xfrm>
            <a:off x="6143636" y="1785932"/>
            <a:ext cx="2922556" cy="1535800"/>
          </a:xfrm>
          <a:prstGeom prst="roundRect">
            <a:avLst/>
          </a:prstGeom>
        </p:spPr>
      </p:pic>
      <p:pic>
        <p:nvPicPr>
          <p:cNvPr id="10" name="Image 9" descr="281447135_4831035970341229_8725192547654143232_n.jpg"/>
          <p:cNvPicPr>
            <a:picLocks noChangeAspect="1"/>
          </p:cNvPicPr>
          <p:nvPr/>
        </p:nvPicPr>
        <p:blipFill>
          <a:blip r:embed="rId7"/>
          <a:srcRect t="18613" r="566"/>
          <a:stretch>
            <a:fillRect/>
          </a:stretch>
        </p:blipFill>
        <p:spPr>
          <a:xfrm>
            <a:off x="6172866" y="3529156"/>
            <a:ext cx="2828290" cy="1542924"/>
          </a:xfrm>
          <a:prstGeom prst="roundRect">
            <a:avLst/>
          </a:prstGeom>
        </p:spPr>
      </p:pic>
      <p:pic>
        <p:nvPicPr>
          <p:cNvPr id="11" name="Image 10" descr="281567893_4831030573675102_7922802152443170532_n.jpg"/>
          <p:cNvPicPr>
            <a:picLocks noChangeAspect="1"/>
          </p:cNvPicPr>
          <p:nvPr/>
        </p:nvPicPr>
        <p:blipFill>
          <a:blip r:embed="rId8"/>
          <a:srcRect t="21252" r="658"/>
          <a:stretch>
            <a:fillRect/>
          </a:stretch>
        </p:blipFill>
        <p:spPr>
          <a:xfrm>
            <a:off x="4643438" y="3000378"/>
            <a:ext cx="1428760" cy="2071684"/>
          </a:xfrm>
          <a:prstGeom prst="roundRect">
            <a:avLst/>
          </a:prstGeom>
        </p:spPr>
      </p:pic>
      <p:pic>
        <p:nvPicPr>
          <p:cNvPr id="12" name="Image 11" descr="281779591_4831035730341253_7285985649024186936_n.jpg"/>
          <p:cNvPicPr>
            <a:picLocks noChangeAspect="1"/>
          </p:cNvPicPr>
          <p:nvPr/>
        </p:nvPicPr>
        <p:blipFill>
          <a:blip r:embed="rId9"/>
          <a:srcRect t="16947" r="750"/>
          <a:stretch>
            <a:fillRect/>
          </a:stretch>
        </p:blipFill>
        <p:spPr>
          <a:xfrm>
            <a:off x="6572264" y="162669"/>
            <a:ext cx="2500298" cy="1394503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2750331" y="2333850"/>
            <a:ext cx="3643338" cy="475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34"/>
              </a:buClr>
              <a:buSzPts val="1400"/>
              <a:buFont typeface="Archivo Light"/>
              <a:buChar char="●"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Les</a:t>
            </a:r>
            <a:r>
              <a:rPr kumimoji="0" lang="fr-FR" sz="1800" b="1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fr-FR" sz="1800" b="1" dirty="0" smtClean="0">
                <a:latin typeface="Barlow Medium"/>
                <a:ea typeface="Barlow Medium"/>
                <a:cs typeface="Barlow Medium"/>
                <a:sym typeface="Barlow Medium"/>
              </a:rPr>
              <a:t>cérémonies de mariage </a:t>
            </a:r>
            <a:r>
              <a:rPr kumimoji="0" lang="fr-FR" sz="1800" b="1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  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5" name="Image 4" descr="280515176_4826464020798424_8562047584483737624_n.jpg"/>
          <p:cNvPicPr>
            <a:picLocks noChangeAspect="1"/>
          </p:cNvPicPr>
          <p:nvPr/>
        </p:nvPicPr>
        <p:blipFill>
          <a:blip r:embed="rId2"/>
          <a:srcRect t="9722" r="2071"/>
          <a:stretch>
            <a:fillRect/>
          </a:stretch>
        </p:blipFill>
        <p:spPr>
          <a:xfrm>
            <a:off x="7000892" y="76052"/>
            <a:ext cx="2062601" cy="2852888"/>
          </a:xfrm>
          <a:prstGeom prst="roundRect">
            <a:avLst/>
          </a:prstGeom>
        </p:spPr>
      </p:pic>
      <p:pic>
        <p:nvPicPr>
          <p:cNvPr id="7" name="Image 6" descr="282764608_4840325819412244_6889368819020244790_n.jpg"/>
          <p:cNvPicPr>
            <a:picLocks noChangeAspect="1"/>
          </p:cNvPicPr>
          <p:nvPr/>
        </p:nvPicPr>
        <p:blipFill>
          <a:blip r:embed="rId3"/>
          <a:srcRect t="13717" r="1193"/>
          <a:stretch>
            <a:fillRect/>
          </a:stretch>
        </p:blipFill>
        <p:spPr>
          <a:xfrm>
            <a:off x="2928927" y="96521"/>
            <a:ext cx="4000527" cy="1975163"/>
          </a:xfrm>
          <a:prstGeom prst="roundRect">
            <a:avLst/>
          </a:prstGeom>
        </p:spPr>
      </p:pic>
      <p:pic>
        <p:nvPicPr>
          <p:cNvPr id="8" name="Image 7" descr="665e96c29d55b13435d7a8d39deafe53_X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84" y="3026371"/>
            <a:ext cx="3167059" cy="1974271"/>
          </a:xfrm>
          <a:prstGeom prst="roundRect">
            <a:avLst/>
          </a:prstGeom>
        </p:spPr>
      </p:pic>
      <p:pic>
        <p:nvPicPr>
          <p:cNvPr id="9" name="Image 8" descr="366691278_10232152630305415_2215739103885392524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36" y="3000378"/>
            <a:ext cx="3071834" cy="2047389"/>
          </a:xfrm>
          <a:prstGeom prst="roundRect">
            <a:avLst/>
          </a:prstGeom>
        </p:spPr>
      </p:pic>
      <p:pic>
        <p:nvPicPr>
          <p:cNvPr id="10" name="Image 9" descr="57534081_1973946432716878_6265577387522523136_n.jpg"/>
          <p:cNvPicPr>
            <a:picLocks noChangeAspect="1"/>
          </p:cNvPicPr>
          <p:nvPr/>
        </p:nvPicPr>
        <p:blipFill>
          <a:blip r:embed="rId6"/>
          <a:srcRect r="876" b="10256"/>
          <a:stretch>
            <a:fillRect/>
          </a:stretch>
        </p:blipFill>
        <p:spPr>
          <a:xfrm>
            <a:off x="71406" y="71438"/>
            <a:ext cx="2635281" cy="2000246"/>
          </a:xfrm>
          <a:prstGeom prst="roundRect">
            <a:avLst/>
          </a:prstGeom>
        </p:spPr>
      </p:pic>
      <p:pic>
        <p:nvPicPr>
          <p:cNvPr id="11" name="Image 10" descr="281601814_4826470947464398_8766478176615926497_n.jpg"/>
          <p:cNvPicPr>
            <a:picLocks noChangeAspect="1"/>
          </p:cNvPicPr>
          <p:nvPr/>
        </p:nvPicPr>
        <p:blipFill>
          <a:blip r:embed="rId7"/>
          <a:srcRect t="12500" r="-2096"/>
          <a:stretch>
            <a:fillRect/>
          </a:stretch>
        </p:blipFill>
        <p:spPr>
          <a:xfrm>
            <a:off x="71438" y="2214560"/>
            <a:ext cx="2214546" cy="2847612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2"/>
          <p:cNvSpPr txBox="1">
            <a:spLocks/>
          </p:cNvSpPr>
          <p:nvPr/>
        </p:nvSpPr>
        <p:spPr>
          <a:xfrm>
            <a:off x="785786" y="2333850"/>
            <a:ext cx="4179123" cy="475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34"/>
              </a:buClr>
              <a:buSzPts val="1400"/>
              <a:buFont typeface="Archivo Light"/>
              <a:buChar char="●"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Les</a:t>
            </a:r>
            <a:r>
              <a:rPr kumimoji="0" lang="fr-FR" sz="1800" b="1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fr-FR" sz="1800" b="1" dirty="0" smtClean="0">
                <a:latin typeface="Barlow Medium"/>
                <a:ea typeface="Barlow Medium"/>
                <a:cs typeface="Barlow Medium"/>
                <a:sym typeface="Barlow Medium"/>
              </a:rPr>
              <a:t>compétitions </a:t>
            </a:r>
            <a:r>
              <a:rPr lang="fr-FR" sz="1800" b="1" noProof="0" dirty="0" smtClean="0">
                <a:latin typeface="Barlow Medium"/>
                <a:ea typeface="Barlow Medium"/>
                <a:cs typeface="Barlow Medium"/>
                <a:sym typeface="Barlow Medium"/>
              </a:rPr>
              <a:t>  </a:t>
            </a:r>
            <a:r>
              <a:rPr lang="fr-FR" sz="1800" b="1" dirty="0" smtClean="0"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kumimoji="0" lang="fr-FR" sz="1800" b="1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  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3" name="Image 2" descr="281071766_4826425404135619_2846656068856662887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322" y="2214560"/>
            <a:ext cx="3071802" cy="2829325"/>
          </a:xfrm>
          <a:prstGeom prst="roundRect">
            <a:avLst/>
          </a:prstGeom>
        </p:spPr>
      </p:pic>
      <p:pic>
        <p:nvPicPr>
          <p:cNvPr id="4" name="Image 3" descr="281134927_4826430784135081_4788089972390598299_n.jpg"/>
          <p:cNvPicPr>
            <a:picLocks noChangeAspect="1"/>
          </p:cNvPicPr>
          <p:nvPr/>
        </p:nvPicPr>
        <p:blipFill>
          <a:blip r:embed="rId3"/>
          <a:srcRect t="19306" r="104"/>
          <a:stretch>
            <a:fillRect/>
          </a:stretch>
        </p:blipFill>
        <p:spPr>
          <a:xfrm>
            <a:off x="5939147" y="357172"/>
            <a:ext cx="2919133" cy="1571636"/>
          </a:xfrm>
          <a:prstGeom prst="roundRect">
            <a:avLst/>
          </a:prstGeom>
        </p:spPr>
      </p:pic>
      <p:pic>
        <p:nvPicPr>
          <p:cNvPr id="5" name="Image 4" descr="57427412_1973369192774602_8082032504267079680_n.jpg"/>
          <p:cNvPicPr>
            <a:picLocks noChangeAspect="1"/>
          </p:cNvPicPr>
          <p:nvPr/>
        </p:nvPicPr>
        <p:blipFill>
          <a:blip r:embed="rId4"/>
          <a:srcRect r="1081" b="8333"/>
          <a:stretch>
            <a:fillRect/>
          </a:stretch>
        </p:blipFill>
        <p:spPr>
          <a:xfrm>
            <a:off x="3214678" y="340622"/>
            <a:ext cx="2571768" cy="1583779"/>
          </a:xfrm>
          <a:prstGeom prst="roundRect">
            <a:avLst/>
          </a:prstGeom>
        </p:spPr>
      </p:pic>
      <p:pic>
        <p:nvPicPr>
          <p:cNvPr id="6" name="Image 5" descr="281549453_4825321594246000_268509940199512551_n.jpg"/>
          <p:cNvPicPr>
            <a:picLocks noChangeAspect="1"/>
          </p:cNvPicPr>
          <p:nvPr/>
        </p:nvPicPr>
        <p:blipFill>
          <a:blip r:embed="rId5"/>
          <a:srcRect r="104" b="16805"/>
          <a:stretch>
            <a:fillRect/>
          </a:stretch>
        </p:blipFill>
        <p:spPr>
          <a:xfrm>
            <a:off x="214282" y="357172"/>
            <a:ext cx="2831386" cy="1571636"/>
          </a:xfrm>
          <a:prstGeom prst="roundRect">
            <a:avLst/>
          </a:prstGeom>
        </p:spPr>
      </p:pic>
      <p:pic>
        <p:nvPicPr>
          <p:cNvPr id="7" name="Image 6" descr="370248546_1437428253481942_6583293023540271183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240" y="3071816"/>
            <a:ext cx="2571768" cy="1928826"/>
          </a:xfrm>
          <a:prstGeom prst="roundRect">
            <a:avLst/>
          </a:prstGeom>
        </p:spPr>
      </p:pic>
      <p:pic>
        <p:nvPicPr>
          <p:cNvPr id="8" name="Image 7" descr="386875215_1591270674963642_4729066916488954669_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82" y="3000377"/>
            <a:ext cx="2643206" cy="1982405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déjeuneur </a:t>
            </a:r>
            <a:endParaRPr lang="fr-FR" dirty="0"/>
          </a:p>
        </p:txBody>
      </p:sp>
      <p:pic>
        <p:nvPicPr>
          <p:cNvPr id="1026" name="Picture 2" descr="C:\Users\med chedly\Desktop\geohoto\401069295_10232907233250017_3518340687108733457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3571882"/>
            <a:ext cx="1429395" cy="1500180"/>
          </a:xfrm>
          <a:prstGeom prst="roundRect">
            <a:avLst/>
          </a:prstGeom>
          <a:noFill/>
        </p:spPr>
      </p:pic>
      <p:pic>
        <p:nvPicPr>
          <p:cNvPr id="1027" name="Picture 3" descr="C:\Users\med chedly\Desktop\geohoto\603811_357055971072607_1579276131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770" y="3571882"/>
            <a:ext cx="2544404" cy="1523992"/>
          </a:xfrm>
          <a:prstGeom prst="roundRect">
            <a:avLst/>
          </a:prstGeom>
          <a:noFill/>
        </p:spPr>
      </p:pic>
      <p:pic>
        <p:nvPicPr>
          <p:cNvPr id="1029" name="Picture 5" descr="C:\Users\med chedly\Desktop\geohoto\57183734_1973240222787499_4618580248391319552_n.jpg"/>
          <p:cNvPicPr>
            <a:picLocks noChangeAspect="1" noChangeArrowheads="1"/>
          </p:cNvPicPr>
          <p:nvPr/>
        </p:nvPicPr>
        <p:blipFill>
          <a:blip r:embed="rId4"/>
          <a:srcRect r="377" b="9357"/>
          <a:stretch>
            <a:fillRect/>
          </a:stretch>
        </p:blipFill>
        <p:spPr bwMode="auto">
          <a:xfrm>
            <a:off x="71438" y="1857370"/>
            <a:ext cx="2176080" cy="1571618"/>
          </a:xfrm>
          <a:prstGeom prst="roundRect">
            <a:avLst/>
          </a:prstGeom>
          <a:noFill/>
        </p:spPr>
      </p:pic>
      <p:pic>
        <p:nvPicPr>
          <p:cNvPr id="1030" name="Picture 6" descr="C:\Users\med chedly\Desktop\geohoto\57798649_1973240466120808_4336300570903052288_n.jpg"/>
          <p:cNvPicPr>
            <a:picLocks noChangeAspect="1" noChangeArrowheads="1"/>
          </p:cNvPicPr>
          <p:nvPr/>
        </p:nvPicPr>
        <p:blipFill>
          <a:blip r:embed="rId5"/>
          <a:srcRect l="1087" b="8665"/>
          <a:stretch>
            <a:fillRect/>
          </a:stretch>
        </p:blipFill>
        <p:spPr bwMode="auto">
          <a:xfrm flipH="1">
            <a:off x="2786050" y="3500444"/>
            <a:ext cx="2571768" cy="1578130"/>
          </a:xfrm>
          <a:prstGeom prst="round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03632" y="1857370"/>
            <a:ext cx="1982616" cy="150019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/>
          <a:srcRect t="20625" r="2656"/>
          <a:stretch>
            <a:fillRect/>
          </a:stretch>
        </p:blipFill>
        <p:spPr bwMode="auto">
          <a:xfrm>
            <a:off x="4500562" y="1857370"/>
            <a:ext cx="2219455" cy="150019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/>
          <a:srcRect t="19999"/>
          <a:stretch>
            <a:fillRect/>
          </a:stretch>
        </p:blipFill>
        <p:spPr bwMode="auto">
          <a:xfrm>
            <a:off x="7072330" y="3571882"/>
            <a:ext cx="2000232" cy="150018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 9" descr="téléchargement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9454" y="1857370"/>
            <a:ext cx="2000264" cy="1431115"/>
          </a:xfrm>
          <a:prstGeom prst="roundRect">
            <a:avLst/>
          </a:prstGeom>
        </p:spPr>
      </p:pic>
      <p:pic>
        <p:nvPicPr>
          <p:cNvPr id="11" name="Image 10" descr="tbikha-we-khobz.jpg"/>
          <p:cNvPicPr>
            <a:picLocks noChangeAspect="1"/>
          </p:cNvPicPr>
          <p:nvPr/>
        </p:nvPicPr>
        <p:blipFill>
          <a:blip r:embed="rId10"/>
          <a:srcRect r="-84" b="16592"/>
          <a:stretch>
            <a:fillRect/>
          </a:stretch>
        </p:blipFill>
        <p:spPr>
          <a:xfrm>
            <a:off x="6429388" y="214296"/>
            <a:ext cx="2424110" cy="1514310"/>
          </a:xfrm>
          <a:prstGeom prst="roundRect">
            <a:avLst/>
          </a:prstGeom>
        </p:spPr>
      </p:pic>
      <p:pic>
        <p:nvPicPr>
          <p:cNvPr id="12" name="Image 11" descr="f8f1dfdf3d1aa453c996a888dcec9ff2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282" y="214296"/>
            <a:ext cx="2768197" cy="1500198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34644" y="1016528"/>
            <a:ext cx="1923174" cy="697966"/>
          </a:xfrm>
        </p:spPr>
        <p:txBody>
          <a:bodyPr/>
          <a:lstStyle/>
          <a:p>
            <a:r>
              <a:rPr lang="fr-FR" sz="4400" dirty="0" smtClean="0">
                <a:latin typeface="Playbill" pitchFamily="82" charset="0"/>
              </a:rPr>
              <a:t>Site 02 </a:t>
            </a:r>
            <a:endParaRPr lang="fr-FR" sz="4400" dirty="0">
              <a:latin typeface="Playbill" pitchFamily="82" charset="0"/>
            </a:endParaRPr>
          </a:p>
        </p:txBody>
      </p:sp>
      <p:grpSp>
        <p:nvGrpSpPr>
          <p:cNvPr id="3" name="Google Shape;4217;p77"/>
          <p:cNvGrpSpPr/>
          <p:nvPr/>
        </p:nvGrpSpPr>
        <p:grpSpPr>
          <a:xfrm>
            <a:off x="6715140" y="1142990"/>
            <a:ext cx="1745427" cy="2928958"/>
            <a:chOff x="5136802" y="1698050"/>
            <a:chExt cx="1964864" cy="2984995"/>
          </a:xfrm>
        </p:grpSpPr>
        <p:sp>
          <p:nvSpPr>
            <p:cNvPr id="4" name="Google Shape;4218;p77"/>
            <p:cNvSpPr/>
            <p:nvPr/>
          </p:nvSpPr>
          <p:spPr>
            <a:xfrm>
              <a:off x="5864945" y="1968102"/>
              <a:ext cx="254660" cy="50071"/>
            </a:xfrm>
            <a:custGeom>
              <a:avLst/>
              <a:gdLst/>
              <a:ahLst/>
              <a:cxnLst/>
              <a:rect l="l" t="t" r="r" b="b"/>
              <a:pathLst>
                <a:path w="3077" h="605" extrusionOk="0">
                  <a:moveTo>
                    <a:pt x="3047" y="0"/>
                  </a:moveTo>
                  <a:lnTo>
                    <a:pt x="1" y="358"/>
                  </a:lnTo>
                  <a:lnTo>
                    <a:pt x="29" y="605"/>
                  </a:lnTo>
                  <a:lnTo>
                    <a:pt x="3077" y="246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4219;p77"/>
            <p:cNvSpPr/>
            <p:nvPr/>
          </p:nvSpPr>
          <p:spPr>
            <a:xfrm>
              <a:off x="5838212" y="1698050"/>
              <a:ext cx="595311" cy="2984995"/>
            </a:xfrm>
            <a:custGeom>
              <a:avLst/>
              <a:gdLst/>
              <a:ahLst/>
              <a:cxnLst/>
              <a:rect l="l" t="t" r="r" b="b"/>
              <a:pathLst>
                <a:path w="7193" h="36067" extrusionOk="0">
                  <a:moveTo>
                    <a:pt x="1622" y="1"/>
                  </a:moveTo>
                  <a:cubicBezTo>
                    <a:pt x="1563" y="1"/>
                    <a:pt x="1503" y="4"/>
                    <a:pt x="1442" y="11"/>
                  </a:cubicBezTo>
                  <a:cubicBezTo>
                    <a:pt x="602" y="111"/>
                    <a:pt x="0" y="874"/>
                    <a:pt x="99" y="1714"/>
                  </a:cubicBezTo>
                  <a:lnTo>
                    <a:pt x="4145" y="36067"/>
                  </a:lnTo>
                  <a:lnTo>
                    <a:pt x="7192" y="35709"/>
                  </a:lnTo>
                  <a:lnTo>
                    <a:pt x="3146" y="1355"/>
                  </a:lnTo>
                  <a:cubicBezTo>
                    <a:pt x="3053" y="574"/>
                    <a:pt x="2390" y="1"/>
                    <a:pt x="1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220;p77"/>
            <p:cNvSpPr/>
            <p:nvPr/>
          </p:nvSpPr>
          <p:spPr>
            <a:xfrm>
              <a:off x="5923375" y="2464095"/>
              <a:ext cx="254660" cy="50154"/>
            </a:xfrm>
            <a:custGeom>
              <a:avLst/>
              <a:gdLst/>
              <a:ahLst/>
              <a:cxnLst/>
              <a:rect l="l" t="t" r="r" b="b"/>
              <a:pathLst>
                <a:path w="3077" h="606" extrusionOk="0">
                  <a:moveTo>
                    <a:pt x="3048" y="0"/>
                  </a:moveTo>
                  <a:lnTo>
                    <a:pt x="0" y="359"/>
                  </a:lnTo>
                  <a:lnTo>
                    <a:pt x="30" y="605"/>
                  </a:lnTo>
                  <a:lnTo>
                    <a:pt x="3076" y="246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221;p77"/>
            <p:cNvSpPr/>
            <p:nvPr/>
          </p:nvSpPr>
          <p:spPr>
            <a:xfrm>
              <a:off x="5955321" y="2728934"/>
              <a:ext cx="253998" cy="55451"/>
            </a:xfrm>
            <a:custGeom>
              <a:avLst/>
              <a:gdLst/>
              <a:ahLst/>
              <a:cxnLst/>
              <a:rect l="l" t="t" r="r" b="b"/>
              <a:pathLst>
                <a:path w="3069" h="670" extrusionOk="0">
                  <a:moveTo>
                    <a:pt x="3039" y="0"/>
                  </a:moveTo>
                  <a:lnTo>
                    <a:pt x="0" y="433"/>
                  </a:lnTo>
                  <a:lnTo>
                    <a:pt x="29" y="670"/>
                  </a:lnTo>
                  <a:lnTo>
                    <a:pt x="3069" y="248"/>
                  </a:lnTo>
                  <a:lnTo>
                    <a:pt x="3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222;p77"/>
            <p:cNvSpPr/>
            <p:nvPr/>
          </p:nvSpPr>
          <p:spPr>
            <a:xfrm>
              <a:off x="6013586" y="3224347"/>
              <a:ext cx="253998" cy="55368"/>
            </a:xfrm>
            <a:custGeom>
              <a:avLst/>
              <a:gdLst/>
              <a:ahLst/>
              <a:cxnLst/>
              <a:rect l="l" t="t" r="r" b="b"/>
              <a:pathLst>
                <a:path w="3069" h="669" extrusionOk="0">
                  <a:moveTo>
                    <a:pt x="3039" y="0"/>
                  </a:moveTo>
                  <a:lnTo>
                    <a:pt x="0" y="431"/>
                  </a:lnTo>
                  <a:lnTo>
                    <a:pt x="29" y="669"/>
                  </a:lnTo>
                  <a:lnTo>
                    <a:pt x="3069" y="245"/>
                  </a:lnTo>
                  <a:lnTo>
                    <a:pt x="3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223;p77"/>
            <p:cNvSpPr/>
            <p:nvPr/>
          </p:nvSpPr>
          <p:spPr>
            <a:xfrm>
              <a:off x="5887290" y="1872181"/>
              <a:ext cx="322857" cy="2740515"/>
            </a:xfrm>
            <a:custGeom>
              <a:avLst/>
              <a:gdLst/>
              <a:ahLst/>
              <a:cxnLst/>
              <a:rect l="l" t="t" r="r" b="b"/>
              <a:pathLst>
                <a:path w="3901" h="33113" extrusionOk="0">
                  <a:moveTo>
                    <a:pt x="0" y="0"/>
                  </a:moveTo>
                  <a:lnTo>
                    <a:pt x="0" y="0"/>
                  </a:lnTo>
                  <a:cubicBezTo>
                    <a:pt x="988" y="11071"/>
                    <a:pt x="2286" y="22115"/>
                    <a:pt x="3901" y="33112"/>
                  </a:cubicBezTo>
                  <a:cubicBezTo>
                    <a:pt x="2914" y="22040"/>
                    <a:pt x="1610" y="109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224;p77"/>
            <p:cNvSpPr/>
            <p:nvPr/>
          </p:nvSpPr>
          <p:spPr>
            <a:xfrm>
              <a:off x="5955487" y="1766246"/>
              <a:ext cx="110819" cy="940099"/>
            </a:xfrm>
            <a:custGeom>
              <a:avLst/>
              <a:gdLst/>
              <a:ahLst/>
              <a:cxnLst/>
              <a:rect l="l" t="t" r="r" b="b"/>
              <a:pathLst>
                <a:path w="1339" h="11359" extrusionOk="0">
                  <a:moveTo>
                    <a:pt x="0" y="1"/>
                  </a:moveTo>
                  <a:lnTo>
                    <a:pt x="0" y="1"/>
                  </a:lnTo>
                  <a:cubicBezTo>
                    <a:pt x="135" y="3815"/>
                    <a:pt x="579" y="7617"/>
                    <a:pt x="1339" y="11358"/>
                  </a:cubicBezTo>
                  <a:cubicBezTo>
                    <a:pt x="1206" y="7544"/>
                    <a:pt x="755" y="374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225;p77"/>
            <p:cNvSpPr/>
            <p:nvPr/>
          </p:nvSpPr>
          <p:spPr>
            <a:xfrm>
              <a:off x="6152709" y="3345345"/>
              <a:ext cx="147648" cy="1253190"/>
            </a:xfrm>
            <a:custGeom>
              <a:avLst/>
              <a:gdLst/>
              <a:ahLst/>
              <a:cxnLst/>
              <a:rect l="l" t="t" r="r" b="b"/>
              <a:pathLst>
                <a:path w="1784" h="15142" extrusionOk="0">
                  <a:moveTo>
                    <a:pt x="1" y="1"/>
                  </a:moveTo>
                  <a:lnTo>
                    <a:pt x="1" y="1"/>
                  </a:lnTo>
                  <a:cubicBezTo>
                    <a:pt x="283" y="5078"/>
                    <a:pt x="876" y="10138"/>
                    <a:pt x="1783" y="15141"/>
                  </a:cubicBezTo>
                  <a:cubicBezTo>
                    <a:pt x="1502" y="10063"/>
                    <a:pt x="905" y="500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26;p77"/>
            <p:cNvSpPr/>
            <p:nvPr/>
          </p:nvSpPr>
          <p:spPr>
            <a:xfrm>
              <a:off x="6063657" y="1828235"/>
              <a:ext cx="325422" cy="2763357"/>
            </a:xfrm>
            <a:custGeom>
              <a:avLst/>
              <a:gdLst/>
              <a:ahLst/>
              <a:cxnLst/>
              <a:rect l="l" t="t" r="r" b="b"/>
              <a:pathLst>
                <a:path w="3932" h="33389" extrusionOk="0">
                  <a:moveTo>
                    <a:pt x="1" y="0"/>
                  </a:moveTo>
                  <a:lnTo>
                    <a:pt x="1" y="0"/>
                  </a:lnTo>
                  <a:cubicBezTo>
                    <a:pt x="1002" y="11163"/>
                    <a:pt x="2310" y="22298"/>
                    <a:pt x="3932" y="33388"/>
                  </a:cubicBezTo>
                  <a:cubicBezTo>
                    <a:pt x="2935" y="22225"/>
                    <a:pt x="1621" y="1109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27;p77"/>
            <p:cNvSpPr/>
            <p:nvPr/>
          </p:nvSpPr>
          <p:spPr>
            <a:xfrm>
              <a:off x="5136802" y="2668186"/>
              <a:ext cx="1780801" cy="469677"/>
            </a:xfrm>
            <a:custGeom>
              <a:avLst/>
              <a:gdLst/>
              <a:ahLst/>
              <a:cxnLst/>
              <a:rect l="l" t="t" r="r" b="b"/>
              <a:pathLst>
                <a:path w="21517" h="5675" extrusionOk="0">
                  <a:moveTo>
                    <a:pt x="21450" y="1"/>
                  </a:moveTo>
                  <a:lnTo>
                    <a:pt x="3811" y="2079"/>
                  </a:lnTo>
                  <a:lnTo>
                    <a:pt x="0" y="5441"/>
                  </a:lnTo>
                  <a:lnTo>
                    <a:pt x="440" y="5674"/>
                  </a:lnTo>
                  <a:lnTo>
                    <a:pt x="3877" y="2642"/>
                  </a:lnTo>
                  <a:lnTo>
                    <a:pt x="21517" y="565"/>
                  </a:lnTo>
                  <a:lnTo>
                    <a:pt x="21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8;p77"/>
            <p:cNvSpPr/>
            <p:nvPr/>
          </p:nvSpPr>
          <p:spPr>
            <a:xfrm>
              <a:off x="5173217" y="2714864"/>
              <a:ext cx="1794953" cy="600939"/>
            </a:xfrm>
            <a:custGeom>
              <a:avLst/>
              <a:gdLst/>
              <a:ahLst/>
              <a:cxnLst/>
              <a:rect l="l" t="t" r="r" b="b"/>
              <a:pathLst>
                <a:path w="21688" h="7261" extrusionOk="0">
                  <a:moveTo>
                    <a:pt x="21077" y="1"/>
                  </a:moveTo>
                  <a:lnTo>
                    <a:pt x="3437" y="2078"/>
                  </a:lnTo>
                  <a:lnTo>
                    <a:pt x="0" y="5110"/>
                  </a:lnTo>
                  <a:lnTo>
                    <a:pt x="4048" y="7261"/>
                  </a:lnTo>
                  <a:lnTo>
                    <a:pt x="21687" y="5185"/>
                  </a:lnTo>
                  <a:lnTo>
                    <a:pt x="21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29;p77"/>
            <p:cNvSpPr/>
            <p:nvPr/>
          </p:nvSpPr>
          <p:spPr>
            <a:xfrm>
              <a:off x="5526281" y="3155323"/>
              <a:ext cx="396763" cy="52471"/>
            </a:xfrm>
            <a:custGeom>
              <a:avLst/>
              <a:gdLst/>
              <a:ahLst/>
              <a:cxnLst/>
              <a:rect l="l" t="t" r="r" b="b"/>
              <a:pathLst>
                <a:path w="4794" h="634" extrusionOk="0">
                  <a:moveTo>
                    <a:pt x="3799" y="0"/>
                  </a:moveTo>
                  <a:cubicBezTo>
                    <a:pt x="2513" y="0"/>
                    <a:pt x="1227" y="199"/>
                    <a:pt x="0" y="593"/>
                  </a:cubicBezTo>
                  <a:cubicBezTo>
                    <a:pt x="332" y="620"/>
                    <a:pt x="665" y="634"/>
                    <a:pt x="997" y="634"/>
                  </a:cubicBezTo>
                  <a:cubicBezTo>
                    <a:pt x="2283" y="634"/>
                    <a:pt x="3566" y="432"/>
                    <a:pt x="4793" y="40"/>
                  </a:cubicBezTo>
                  <a:cubicBezTo>
                    <a:pt x="4462" y="13"/>
                    <a:pt x="4131" y="0"/>
                    <a:pt x="3799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30;p77"/>
            <p:cNvSpPr/>
            <p:nvPr/>
          </p:nvSpPr>
          <p:spPr>
            <a:xfrm>
              <a:off x="6185152" y="3057250"/>
              <a:ext cx="714737" cy="82514"/>
            </a:xfrm>
            <a:custGeom>
              <a:avLst/>
              <a:gdLst/>
              <a:ahLst/>
              <a:cxnLst/>
              <a:rect l="l" t="t" r="r" b="b"/>
              <a:pathLst>
                <a:path w="8636" h="997" extrusionOk="0">
                  <a:moveTo>
                    <a:pt x="8635" y="1"/>
                  </a:moveTo>
                  <a:lnTo>
                    <a:pt x="8635" y="1"/>
                  </a:lnTo>
                  <a:cubicBezTo>
                    <a:pt x="5731" y="20"/>
                    <a:pt x="2832" y="354"/>
                    <a:pt x="1" y="997"/>
                  </a:cubicBezTo>
                  <a:cubicBezTo>
                    <a:pt x="2904" y="979"/>
                    <a:pt x="5804" y="643"/>
                    <a:pt x="8635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31;p77"/>
            <p:cNvSpPr/>
            <p:nvPr/>
          </p:nvSpPr>
          <p:spPr>
            <a:xfrm>
              <a:off x="5308865" y="3061637"/>
              <a:ext cx="810493" cy="93770"/>
            </a:xfrm>
            <a:custGeom>
              <a:avLst/>
              <a:gdLst/>
              <a:ahLst/>
              <a:cxnLst/>
              <a:rect l="l" t="t" r="r" b="b"/>
              <a:pathLst>
                <a:path w="9793" h="1133" extrusionOk="0">
                  <a:moveTo>
                    <a:pt x="9792" y="1"/>
                  </a:moveTo>
                  <a:lnTo>
                    <a:pt x="9792" y="1"/>
                  </a:lnTo>
                  <a:cubicBezTo>
                    <a:pt x="6503" y="66"/>
                    <a:pt x="3219" y="443"/>
                    <a:pt x="0" y="1132"/>
                  </a:cubicBezTo>
                  <a:cubicBezTo>
                    <a:pt x="3291" y="1069"/>
                    <a:pt x="6573" y="689"/>
                    <a:pt x="9792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32;p77"/>
            <p:cNvSpPr/>
            <p:nvPr/>
          </p:nvSpPr>
          <p:spPr>
            <a:xfrm>
              <a:off x="6551541" y="2967950"/>
              <a:ext cx="337754" cy="48747"/>
            </a:xfrm>
            <a:custGeom>
              <a:avLst/>
              <a:gdLst/>
              <a:ahLst/>
              <a:cxnLst/>
              <a:rect l="l" t="t" r="r" b="b"/>
              <a:pathLst>
                <a:path w="4081" h="589" extrusionOk="0">
                  <a:moveTo>
                    <a:pt x="3057" y="1"/>
                  </a:moveTo>
                  <a:cubicBezTo>
                    <a:pt x="2017" y="1"/>
                    <a:pt x="980" y="178"/>
                    <a:pt x="1" y="530"/>
                  </a:cubicBezTo>
                  <a:cubicBezTo>
                    <a:pt x="341" y="569"/>
                    <a:pt x="682" y="588"/>
                    <a:pt x="1024" y="588"/>
                  </a:cubicBezTo>
                  <a:cubicBezTo>
                    <a:pt x="2063" y="588"/>
                    <a:pt x="3100" y="408"/>
                    <a:pt x="4080" y="58"/>
                  </a:cubicBezTo>
                  <a:cubicBezTo>
                    <a:pt x="3740" y="20"/>
                    <a:pt x="3398" y="1"/>
                    <a:pt x="3057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233;p77"/>
            <p:cNvSpPr/>
            <p:nvPr/>
          </p:nvSpPr>
          <p:spPr>
            <a:xfrm>
              <a:off x="5411573" y="3005441"/>
              <a:ext cx="431275" cy="54954"/>
            </a:xfrm>
            <a:custGeom>
              <a:avLst/>
              <a:gdLst/>
              <a:ahLst/>
              <a:cxnLst/>
              <a:rect l="l" t="t" r="r" b="b"/>
              <a:pathLst>
                <a:path w="5211" h="664" extrusionOk="0">
                  <a:moveTo>
                    <a:pt x="4265" y="0"/>
                  </a:moveTo>
                  <a:cubicBezTo>
                    <a:pt x="2822" y="0"/>
                    <a:pt x="1382" y="212"/>
                    <a:pt x="0" y="633"/>
                  </a:cubicBezTo>
                  <a:cubicBezTo>
                    <a:pt x="315" y="654"/>
                    <a:pt x="630" y="664"/>
                    <a:pt x="945" y="664"/>
                  </a:cubicBezTo>
                  <a:cubicBezTo>
                    <a:pt x="2388" y="664"/>
                    <a:pt x="3830" y="450"/>
                    <a:pt x="5211" y="31"/>
                  </a:cubicBezTo>
                  <a:cubicBezTo>
                    <a:pt x="4896" y="10"/>
                    <a:pt x="4581" y="0"/>
                    <a:pt x="4265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234;p77"/>
            <p:cNvSpPr/>
            <p:nvPr/>
          </p:nvSpPr>
          <p:spPr>
            <a:xfrm>
              <a:off x="6231747" y="2888250"/>
              <a:ext cx="646954" cy="74817"/>
            </a:xfrm>
            <a:custGeom>
              <a:avLst/>
              <a:gdLst/>
              <a:ahLst/>
              <a:cxnLst/>
              <a:rect l="l" t="t" r="r" b="b"/>
              <a:pathLst>
                <a:path w="7817" h="904" extrusionOk="0">
                  <a:moveTo>
                    <a:pt x="7681" y="1"/>
                  </a:moveTo>
                  <a:cubicBezTo>
                    <a:pt x="5097" y="1"/>
                    <a:pt x="2515" y="301"/>
                    <a:pt x="1" y="903"/>
                  </a:cubicBezTo>
                  <a:cubicBezTo>
                    <a:pt x="62" y="903"/>
                    <a:pt x="123" y="903"/>
                    <a:pt x="184" y="903"/>
                  </a:cubicBezTo>
                  <a:cubicBezTo>
                    <a:pt x="2752" y="903"/>
                    <a:pt x="5318" y="597"/>
                    <a:pt x="7816" y="1"/>
                  </a:cubicBezTo>
                  <a:cubicBezTo>
                    <a:pt x="7771" y="1"/>
                    <a:pt x="7726" y="1"/>
                    <a:pt x="7681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235;p77"/>
            <p:cNvSpPr/>
            <p:nvPr/>
          </p:nvSpPr>
          <p:spPr>
            <a:xfrm>
              <a:off x="5475714" y="2895202"/>
              <a:ext cx="599200" cy="69769"/>
            </a:xfrm>
            <a:custGeom>
              <a:avLst/>
              <a:gdLst/>
              <a:ahLst/>
              <a:cxnLst/>
              <a:rect l="l" t="t" r="r" b="b"/>
              <a:pathLst>
                <a:path w="7240" h="843" extrusionOk="0">
                  <a:moveTo>
                    <a:pt x="6851" y="1"/>
                  </a:moveTo>
                  <a:cubicBezTo>
                    <a:pt x="4545" y="1"/>
                    <a:pt x="2240" y="280"/>
                    <a:pt x="0" y="839"/>
                  </a:cubicBezTo>
                  <a:cubicBezTo>
                    <a:pt x="142" y="841"/>
                    <a:pt x="283" y="842"/>
                    <a:pt x="425" y="842"/>
                  </a:cubicBezTo>
                  <a:cubicBezTo>
                    <a:pt x="2720" y="842"/>
                    <a:pt x="5012" y="558"/>
                    <a:pt x="7239" y="3"/>
                  </a:cubicBezTo>
                  <a:cubicBezTo>
                    <a:pt x="7110" y="1"/>
                    <a:pt x="6981" y="1"/>
                    <a:pt x="6851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236;p77"/>
            <p:cNvSpPr/>
            <p:nvPr/>
          </p:nvSpPr>
          <p:spPr>
            <a:xfrm>
              <a:off x="6195249" y="2803833"/>
              <a:ext cx="672859" cy="77714"/>
            </a:xfrm>
            <a:custGeom>
              <a:avLst/>
              <a:gdLst/>
              <a:ahLst/>
              <a:cxnLst/>
              <a:rect l="l" t="t" r="r" b="b"/>
              <a:pathLst>
                <a:path w="8130" h="939" extrusionOk="0">
                  <a:moveTo>
                    <a:pt x="8129" y="0"/>
                  </a:moveTo>
                  <a:cubicBezTo>
                    <a:pt x="5396" y="0"/>
                    <a:pt x="2664" y="314"/>
                    <a:pt x="0" y="939"/>
                  </a:cubicBezTo>
                  <a:cubicBezTo>
                    <a:pt x="14" y="939"/>
                    <a:pt x="28" y="939"/>
                    <a:pt x="41" y="939"/>
                  </a:cubicBezTo>
                  <a:cubicBezTo>
                    <a:pt x="2762" y="939"/>
                    <a:pt x="5481" y="620"/>
                    <a:pt x="8129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237;p77"/>
            <p:cNvSpPr/>
            <p:nvPr/>
          </p:nvSpPr>
          <p:spPr>
            <a:xfrm>
              <a:off x="5270380" y="1917452"/>
              <a:ext cx="1794953" cy="601021"/>
            </a:xfrm>
            <a:custGeom>
              <a:avLst/>
              <a:gdLst/>
              <a:ahLst/>
              <a:cxnLst/>
              <a:rect l="l" t="t" r="r" b="b"/>
              <a:pathLst>
                <a:path w="21688" h="7262" extrusionOk="0">
                  <a:moveTo>
                    <a:pt x="17640" y="0"/>
                  </a:moveTo>
                  <a:lnTo>
                    <a:pt x="0" y="2078"/>
                  </a:lnTo>
                  <a:lnTo>
                    <a:pt x="610" y="7261"/>
                  </a:lnTo>
                  <a:lnTo>
                    <a:pt x="18250" y="5184"/>
                  </a:lnTo>
                  <a:lnTo>
                    <a:pt x="21687" y="2152"/>
                  </a:lnTo>
                  <a:lnTo>
                    <a:pt x="176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238;p77"/>
            <p:cNvSpPr/>
            <p:nvPr/>
          </p:nvSpPr>
          <p:spPr>
            <a:xfrm>
              <a:off x="5948121" y="2006421"/>
              <a:ext cx="772340" cy="89301"/>
            </a:xfrm>
            <a:custGeom>
              <a:avLst/>
              <a:gdLst/>
              <a:ahLst/>
              <a:cxnLst/>
              <a:rect l="l" t="t" r="r" b="b"/>
              <a:pathLst>
                <a:path w="9332" h="1079" extrusionOk="0">
                  <a:moveTo>
                    <a:pt x="9332" y="1"/>
                  </a:moveTo>
                  <a:cubicBezTo>
                    <a:pt x="6196" y="47"/>
                    <a:pt x="3065" y="410"/>
                    <a:pt x="1" y="1079"/>
                  </a:cubicBezTo>
                  <a:cubicBezTo>
                    <a:pt x="3137" y="1031"/>
                    <a:pt x="6268" y="673"/>
                    <a:pt x="9332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239;p77"/>
            <p:cNvSpPr/>
            <p:nvPr/>
          </p:nvSpPr>
          <p:spPr>
            <a:xfrm>
              <a:off x="6415976" y="2078259"/>
              <a:ext cx="396681" cy="52471"/>
            </a:xfrm>
            <a:custGeom>
              <a:avLst/>
              <a:gdLst/>
              <a:ahLst/>
              <a:cxnLst/>
              <a:rect l="l" t="t" r="r" b="b"/>
              <a:pathLst>
                <a:path w="4793" h="634" extrusionOk="0">
                  <a:moveTo>
                    <a:pt x="3801" y="0"/>
                  </a:moveTo>
                  <a:cubicBezTo>
                    <a:pt x="2513" y="0"/>
                    <a:pt x="1228" y="202"/>
                    <a:pt x="0" y="594"/>
                  </a:cubicBezTo>
                  <a:cubicBezTo>
                    <a:pt x="331" y="620"/>
                    <a:pt x="662" y="633"/>
                    <a:pt x="994" y="633"/>
                  </a:cubicBezTo>
                  <a:cubicBezTo>
                    <a:pt x="2280" y="633"/>
                    <a:pt x="3566" y="435"/>
                    <a:pt x="4793" y="40"/>
                  </a:cubicBezTo>
                  <a:cubicBezTo>
                    <a:pt x="4463" y="14"/>
                    <a:pt x="4132" y="0"/>
                    <a:pt x="3801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240;p77"/>
            <p:cNvSpPr/>
            <p:nvPr/>
          </p:nvSpPr>
          <p:spPr>
            <a:xfrm>
              <a:off x="5320865" y="2095473"/>
              <a:ext cx="1780801" cy="469677"/>
            </a:xfrm>
            <a:custGeom>
              <a:avLst/>
              <a:gdLst/>
              <a:ahLst/>
              <a:cxnLst/>
              <a:rect l="l" t="t" r="r" b="b"/>
              <a:pathLst>
                <a:path w="21517" h="5675" extrusionOk="0">
                  <a:moveTo>
                    <a:pt x="21077" y="1"/>
                  </a:moveTo>
                  <a:lnTo>
                    <a:pt x="17640" y="3033"/>
                  </a:lnTo>
                  <a:lnTo>
                    <a:pt x="0" y="5110"/>
                  </a:lnTo>
                  <a:lnTo>
                    <a:pt x="66" y="5674"/>
                  </a:lnTo>
                  <a:lnTo>
                    <a:pt x="17707" y="3596"/>
                  </a:lnTo>
                  <a:lnTo>
                    <a:pt x="21517" y="234"/>
                  </a:lnTo>
                  <a:lnTo>
                    <a:pt x="210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241;p77"/>
            <p:cNvSpPr/>
            <p:nvPr/>
          </p:nvSpPr>
          <p:spPr>
            <a:xfrm>
              <a:off x="5338659" y="2169297"/>
              <a:ext cx="714571" cy="82597"/>
            </a:xfrm>
            <a:custGeom>
              <a:avLst/>
              <a:gdLst/>
              <a:ahLst/>
              <a:cxnLst/>
              <a:rect l="l" t="t" r="r" b="b"/>
              <a:pathLst>
                <a:path w="8634" h="998" extrusionOk="0">
                  <a:moveTo>
                    <a:pt x="8634" y="0"/>
                  </a:moveTo>
                  <a:cubicBezTo>
                    <a:pt x="5732" y="17"/>
                    <a:pt x="2831" y="355"/>
                    <a:pt x="1" y="997"/>
                  </a:cubicBezTo>
                  <a:cubicBezTo>
                    <a:pt x="2904" y="977"/>
                    <a:pt x="5803" y="644"/>
                    <a:pt x="8634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42;p77"/>
            <p:cNvSpPr/>
            <p:nvPr/>
          </p:nvSpPr>
          <p:spPr>
            <a:xfrm>
              <a:off x="6119025" y="2153738"/>
              <a:ext cx="810493" cy="93604"/>
            </a:xfrm>
            <a:custGeom>
              <a:avLst/>
              <a:gdLst/>
              <a:ahLst/>
              <a:cxnLst/>
              <a:rect l="l" t="t" r="r" b="b"/>
              <a:pathLst>
                <a:path w="9793" h="1131" extrusionOk="0">
                  <a:moveTo>
                    <a:pt x="9792" y="1"/>
                  </a:moveTo>
                  <a:lnTo>
                    <a:pt x="9792" y="1"/>
                  </a:lnTo>
                  <a:cubicBezTo>
                    <a:pt x="6502" y="61"/>
                    <a:pt x="3219" y="444"/>
                    <a:pt x="0" y="1131"/>
                  </a:cubicBezTo>
                  <a:cubicBezTo>
                    <a:pt x="3292" y="1067"/>
                    <a:pt x="6574" y="689"/>
                    <a:pt x="9792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43;p77"/>
            <p:cNvSpPr/>
            <p:nvPr/>
          </p:nvSpPr>
          <p:spPr>
            <a:xfrm>
              <a:off x="5349253" y="2292364"/>
              <a:ext cx="337671" cy="48747"/>
            </a:xfrm>
            <a:custGeom>
              <a:avLst/>
              <a:gdLst/>
              <a:ahLst/>
              <a:cxnLst/>
              <a:rect l="l" t="t" r="r" b="b"/>
              <a:pathLst>
                <a:path w="4080" h="589" extrusionOk="0">
                  <a:moveTo>
                    <a:pt x="3057" y="0"/>
                  </a:moveTo>
                  <a:cubicBezTo>
                    <a:pt x="2017" y="0"/>
                    <a:pt x="980" y="181"/>
                    <a:pt x="0" y="530"/>
                  </a:cubicBezTo>
                  <a:cubicBezTo>
                    <a:pt x="341" y="569"/>
                    <a:pt x="684" y="589"/>
                    <a:pt x="1027" y="589"/>
                  </a:cubicBezTo>
                  <a:cubicBezTo>
                    <a:pt x="2065" y="589"/>
                    <a:pt x="3101" y="411"/>
                    <a:pt x="4080" y="59"/>
                  </a:cubicBezTo>
                  <a:cubicBezTo>
                    <a:pt x="3740" y="20"/>
                    <a:pt x="3398" y="0"/>
                    <a:pt x="3057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44;p77"/>
            <p:cNvSpPr/>
            <p:nvPr/>
          </p:nvSpPr>
          <p:spPr>
            <a:xfrm>
              <a:off x="6395534" y="2248666"/>
              <a:ext cx="431441" cy="55037"/>
            </a:xfrm>
            <a:custGeom>
              <a:avLst/>
              <a:gdLst/>
              <a:ahLst/>
              <a:cxnLst/>
              <a:rect l="l" t="t" r="r" b="b"/>
              <a:pathLst>
                <a:path w="5213" h="665" extrusionOk="0">
                  <a:moveTo>
                    <a:pt x="4264" y="1"/>
                  </a:moveTo>
                  <a:cubicBezTo>
                    <a:pt x="2822" y="1"/>
                    <a:pt x="1382" y="215"/>
                    <a:pt x="1" y="634"/>
                  </a:cubicBezTo>
                  <a:cubicBezTo>
                    <a:pt x="316" y="654"/>
                    <a:pt x="631" y="665"/>
                    <a:pt x="946" y="665"/>
                  </a:cubicBezTo>
                  <a:cubicBezTo>
                    <a:pt x="2389" y="665"/>
                    <a:pt x="3831" y="453"/>
                    <a:pt x="5213" y="32"/>
                  </a:cubicBezTo>
                  <a:cubicBezTo>
                    <a:pt x="4897" y="11"/>
                    <a:pt x="4580" y="1"/>
                    <a:pt x="4264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45;p77"/>
            <p:cNvSpPr/>
            <p:nvPr/>
          </p:nvSpPr>
          <p:spPr>
            <a:xfrm>
              <a:off x="5359846" y="2345911"/>
              <a:ext cx="646872" cy="74900"/>
            </a:xfrm>
            <a:custGeom>
              <a:avLst/>
              <a:gdLst/>
              <a:ahLst/>
              <a:cxnLst/>
              <a:rect l="l" t="t" r="r" b="b"/>
              <a:pathLst>
                <a:path w="7816" h="905" extrusionOk="0">
                  <a:moveTo>
                    <a:pt x="7645" y="0"/>
                  </a:moveTo>
                  <a:cubicBezTo>
                    <a:pt x="5072" y="0"/>
                    <a:pt x="2502" y="306"/>
                    <a:pt x="0" y="904"/>
                  </a:cubicBezTo>
                  <a:cubicBezTo>
                    <a:pt x="50" y="904"/>
                    <a:pt x="99" y="904"/>
                    <a:pt x="148" y="904"/>
                  </a:cubicBezTo>
                  <a:cubicBezTo>
                    <a:pt x="2727" y="904"/>
                    <a:pt x="5306" y="603"/>
                    <a:pt x="7816" y="1"/>
                  </a:cubicBezTo>
                  <a:cubicBezTo>
                    <a:pt x="7759" y="0"/>
                    <a:pt x="7702" y="0"/>
                    <a:pt x="7645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718;p35"/>
          <p:cNvGrpSpPr/>
          <p:nvPr/>
        </p:nvGrpSpPr>
        <p:grpSpPr>
          <a:xfrm>
            <a:off x="3643306" y="1928808"/>
            <a:ext cx="1500198" cy="2333389"/>
            <a:chOff x="5668282" y="1848342"/>
            <a:chExt cx="151795" cy="244217"/>
          </a:xfrm>
        </p:grpSpPr>
        <p:sp>
          <p:nvSpPr>
            <p:cNvPr id="33" name="Google Shape;711;p35"/>
            <p:cNvSpPr/>
            <p:nvPr/>
          </p:nvSpPr>
          <p:spPr>
            <a:xfrm flipH="1">
              <a:off x="5717516" y="2077559"/>
              <a:ext cx="40500" cy="15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719;p35"/>
            <p:cNvGrpSpPr/>
            <p:nvPr/>
          </p:nvGrpSpPr>
          <p:grpSpPr>
            <a:xfrm flipH="1">
              <a:off x="5668319" y="1848349"/>
              <a:ext cx="151794" cy="216376"/>
              <a:chOff x="7263707" y="2132299"/>
              <a:chExt cx="202043" cy="288001"/>
            </a:xfrm>
          </p:grpSpPr>
          <p:sp>
            <p:nvSpPr>
              <p:cNvPr id="35" name="Google Shape;720;p35"/>
              <p:cNvSpPr/>
              <p:nvPr/>
            </p:nvSpPr>
            <p:spPr>
              <a:xfrm flipH="1">
                <a:off x="7313105" y="2172829"/>
                <a:ext cx="128318" cy="109241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3512" extrusionOk="0">
                    <a:moveTo>
                      <a:pt x="2333" y="371"/>
                    </a:moveTo>
                    <a:cubicBezTo>
                      <a:pt x="3057" y="371"/>
                      <a:pt x="3748" y="948"/>
                      <a:pt x="3724" y="1797"/>
                    </a:cubicBezTo>
                    <a:cubicBezTo>
                      <a:pt x="3704" y="2546"/>
                      <a:pt x="3093" y="3142"/>
                      <a:pt x="2349" y="3142"/>
                    </a:cubicBezTo>
                    <a:cubicBezTo>
                      <a:pt x="2337" y="3142"/>
                      <a:pt x="2324" y="3141"/>
                      <a:pt x="2311" y="3141"/>
                    </a:cubicBezTo>
                    <a:lnTo>
                      <a:pt x="2305" y="3141"/>
                    </a:lnTo>
                    <a:cubicBezTo>
                      <a:pt x="1070" y="3114"/>
                      <a:pt x="494" y="1605"/>
                      <a:pt x="1393" y="755"/>
                    </a:cubicBezTo>
                    <a:cubicBezTo>
                      <a:pt x="1671" y="489"/>
                      <a:pt x="2005" y="371"/>
                      <a:pt x="2333" y="371"/>
                    </a:cubicBezTo>
                    <a:close/>
                    <a:moveTo>
                      <a:pt x="2332" y="1"/>
                    </a:moveTo>
                    <a:cubicBezTo>
                      <a:pt x="1914" y="1"/>
                      <a:pt x="1488" y="151"/>
                      <a:pt x="1132" y="487"/>
                    </a:cubicBezTo>
                    <a:cubicBezTo>
                      <a:pt x="0" y="1564"/>
                      <a:pt x="734" y="3477"/>
                      <a:pt x="2298" y="3511"/>
                    </a:cubicBezTo>
                    <a:lnTo>
                      <a:pt x="2346" y="3511"/>
                    </a:lnTo>
                    <a:cubicBezTo>
                      <a:pt x="3299" y="3511"/>
                      <a:pt x="4074" y="2750"/>
                      <a:pt x="4101" y="1797"/>
                    </a:cubicBezTo>
                    <a:lnTo>
                      <a:pt x="4101" y="1804"/>
                    </a:lnTo>
                    <a:cubicBezTo>
                      <a:pt x="4125" y="729"/>
                      <a:pt x="3250" y="1"/>
                      <a:pt x="2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721;p35"/>
              <p:cNvSpPr/>
              <p:nvPr/>
            </p:nvSpPr>
            <p:spPr>
              <a:xfrm flipH="1">
                <a:off x="7263707" y="2132299"/>
                <a:ext cx="202043" cy="288001"/>
              </a:xfrm>
              <a:custGeom>
                <a:avLst/>
                <a:gdLst/>
                <a:ahLst/>
                <a:cxnLst/>
                <a:rect l="l" t="t" r="r" b="b"/>
                <a:pathLst>
                  <a:path w="6495" h="9259" extrusionOk="0">
                    <a:moveTo>
                      <a:pt x="3203" y="371"/>
                    </a:moveTo>
                    <a:cubicBezTo>
                      <a:pt x="3862" y="384"/>
                      <a:pt x="4492" y="652"/>
                      <a:pt x="4966" y="1111"/>
                    </a:cubicBezTo>
                    <a:cubicBezTo>
                      <a:pt x="5912" y="2003"/>
                      <a:pt x="6083" y="3436"/>
                      <a:pt x="5370" y="4526"/>
                    </a:cubicBezTo>
                    <a:cubicBezTo>
                      <a:pt x="4664" y="5603"/>
                      <a:pt x="4088" y="6789"/>
                      <a:pt x="3560" y="7900"/>
                    </a:cubicBezTo>
                    <a:lnTo>
                      <a:pt x="3169" y="8764"/>
                    </a:lnTo>
                    <a:cubicBezTo>
                      <a:pt x="3135" y="8840"/>
                      <a:pt x="3059" y="8881"/>
                      <a:pt x="2977" y="8881"/>
                    </a:cubicBezTo>
                    <a:cubicBezTo>
                      <a:pt x="2895" y="8881"/>
                      <a:pt x="2826" y="8826"/>
                      <a:pt x="2799" y="8751"/>
                    </a:cubicBezTo>
                    <a:lnTo>
                      <a:pt x="2024" y="6858"/>
                    </a:lnTo>
                    <a:cubicBezTo>
                      <a:pt x="1660" y="5960"/>
                      <a:pt x="1194" y="5109"/>
                      <a:pt x="776" y="4348"/>
                    </a:cubicBezTo>
                    <a:cubicBezTo>
                      <a:pt x="494" y="3841"/>
                      <a:pt x="385" y="3251"/>
                      <a:pt x="467" y="2675"/>
                    </a:cubicBezTo>
                    <a:cubicBezTo>
                      <a:pt x="645" y="1440"/>
                      <a:pt x="1647" y="494"/>
                      <a:pt x="2895" y="384"/>
                    </a:cubicBezTo>
                    <a:cubicBezTo>
                      <a:pt x="2970" y="377"/>
                      <a:pt x="3052" y="371"/>
                      <a:pt x="3128" y="371"/>
                    </a:cubicBezTo>
                    <a:close/>
                    <a:moveTo>
                      <a:pt x="3141" y="1"/>
                    </a:moveTo>
                    <a:cubicBezTo>
                      <a:pt x="3048" y="1"/>
                      <a:pt x="2954" y="5"/>
                      <a:pt x="2860" y="14"/>
                    </a:cubicBezTo>
                    <a:cubicBezTo>
                      <a:pt x="1441" y="137"/>
                      <a:pt x="296" y="1228"/>
                      <a:pt x="97" y="2634"/>
                    </a:cubicBezTo>
                    <a:cubicBezTo>
                      <a:pt x="1" y="3292"/>
                      <a:pt x="131" y="3964"/>
                      <a:pt x="453" y="4540"/>
                    </a:cubicBezTo>
                    <a:cubicBezTo>
                      <a:pt x="865" y="5288"/>
                      <a:pt x="1324" y="6131"/>
                      <a:pt x="1681" y="7009"/>
                    </a:cubicBezTo>
                    <a:lnTo>
                      <a:pt x="2456" y="8901"/>
                    </a:lnTo>
                    <a:cubicBezTo>
                      <a:pt x="2538" y="9114"/>
                      <a:pt x="2737" y="9251"/>
                      <a:pt x="2970" y="9258"/>
                    </a:cubicBezTo>
                    <a:lnTo>
                      <a:pt x="2984" y="9258"/>
                    </a:lnTo>
                    <a:cubicBezTo>
                      <a:pt x="3203" y="9258"/>
                      <a:pt x="3409" y="9128"/>
                      <a:pt x="3498" y="8929"/>
                    </a:cubicBezTo>
                    <a:lnTo>
                      <a:pt x="3903" y="8065"/>
                    </a:lnTo>
                    <a:cubicBezTo>
                      <a:pt x="4417" y="6961"/>
                      <a:pt x="4986" y="5795"/>
                      <a:pt x="5686" y="4732"/>
                    </a:cubicBezTo>
                    <a:cubicBezTo>
                      <a:pt x="6495" y="3498"/>
                      <a:pt x="6303" y="1852"/>
                      <a:pt x="5226" y="837"/>
                    </a:cubicBezTo>
                    <a:cubicBezTo>
                      <a:pt x="4658" y="299"/>
                      <a:pt x="3909" y="1"/>
                      <a:pt x="3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34"/>
              </a:buClr>
              <a:buSzPts val="1400"/>
              <a:buFont typeface="Archivo Light"/>
              <a:buChar char="●"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Le</a:t>
            </a:r>
            <a:r>
              <a:rPr kumimoji="0" lang="fr-FR" sz="1800" b="1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 musée de patrimoine de </a:t>
            </a:r>
            <a:r>
              <a:rPr lang="fr-FR" sz="1800" dirty="0" err="1" smtClean="0">
                <a:latin typeface="Barlow Medium"/>
                <a:ea typeface="Barlow Medium"/>
                <a:cs typeface="Barlow Medium"/>
                <a:sym typeface="Barlow Medium"/>
              </a:rPr>
              <a:t>S</a:t>
            </a:r>
            <a:r>
              <a:rPr kumimoji="0" lang="fr-FR" sz="1800" b="1" i="0" u="none" strike="noStrike" kern="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mar</a:t>
            </a:r>
            <a:r>
              <a:rPr kumimoji="0" lang="fr-FR" sz="1800" b="1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fr-FR" sz="1800" b="1" dirty="0" smtClean="0"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fr-FR" sz="1800" b="1" noProof="0" dirty="0" smtClean="0">
                <a:latin typeface="Barlow Medium"/>
                <a:ea typeface="Barlow Medium"/>
                <a:cs typeface="Barlow Medium"/>
                <a:sym typeface="Barlow Medium"/>
              </a:rPr>
              <a:t>  </a:t>
            </a:r>
            <a:r>
              <a:rPr lang="fr-FR" sz="1800" b="1" dirty="0" smtClean="0"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kumimoji="0" lang="fr-FR" sz="1800" b="1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  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5" name="Google Shape;510;p29"/>
          <p:cNvSpPr txBox="1">
            <a:spLocks/>
          </p:cNvSpPr>
          <p:nvPr/>
        </p:nvSpPr>
        <p:spPr>
          <a:xfrm>
            <a:off x="357158" y="1498984"/>
            <a:ext cx="821537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3500"/>
              <a:buFont typeface="Wingdings" pitchFamily="2" charset="2"/>
              <a:buChar char="v"/>
            </a:pPr>
            <a:r>
              <a:rPr lang="fr-FR" sz="1600" dirty="0" smtClean="0">
                <a:latin typeface="Segoe UI Black" pitchFamily="34" charset="0"/>
                <a:ea typeface="Segoe UI Black" pitchFamily="34" charset="0"/>
              </a:rPr>
              <a:t>Le musée de coutume et tradition de </a:t>
            </a:r>
            <a:r>
              <a:rPr lang="fr-FR" sz="1600" dirty="0" err="1" smtClean="0">
                <a:latin typeface="Segoe UI Black" pitchFamily="34" charset="0"/>
                <a:ea typeface="Segoe UI Black" pitchFamily="34" charset="0"/>
              </a:rPr>
              <a:t>Smar</a:t>
            </a:r>
            <a:r>
              <a:rPr lang="fr-FR" sz="1600" dirty="0" smtClean="0">
                <a:latin typeface="Segoe UI Black" pitchFamily="34" charset="0"/>
                <a:ea typeface="Segoe UI Black" pitchFamily="34" charset="0"/>
              </a:rPr>
              <a:t> est sous la direction de l’association de sauvegarde de  ksour de plaine de </a:t>
            </a:r>
            <a:r>
              <a:rPr lang="fr-FR" sz="1600" dirty="0" err="1" smtClean="0">
                <a:latin typeface="Segoe UI Black" pitchFamily="34" charset="0"/>
                <a:ea typeface="Segoe UI Black" pitchFamily="34" charset="0"/>
              </a:rPr>
              <a:t>Smar</a:t>
            </a:r>
            <a:r>
              <a:rPr lang="fr-FR" sz="1600" dirty="0" smtClean="0">
                <a:latin typeface="Segoe UI Black" pitchFamily="34" charset="0"/>
                <a:ea typeface="Segoe UI Black" pitchFamily="34" charset="0"/>
              </a:rPr>
              <a:t> depuis le 23 janvier 1997</a:t>
            </a:r>
            <a:endParaRPr lang="fr-FR" sz="1600" b="1" i="1" dirty="0" smtClean="0">
              <a:latin typeface="Segoe UI Black" pitchFamily="34" charset="0"/>
              <a:ea typeface="Segoe UI Black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Questrial"/>
              <a:buNone/>
              <a:tabLst/>
              <a:defRPr/>
            </a:pP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" name="Google Shape;510;p29"/>
          <p:cNvSpPr txBox="1">
            <a:spLocks/>
          </p:cNvSpPr>
          <p:nvPr/>
        </p:nvSpPr>
        <p:spPr>
          <a:xfrm>
            <a:off x="214282" y="2499116"/>
            <a:ext cx="850112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3500"/>
              <a:buFont typeface="Wingdings" pitchFamily="2" charset="2"/>
              <a:buChar char="v"/>
              <a:defRPr/>
            </a:pPr>
            <a:r>
              <a:rPr lang="fr-FR" sz="1600" dirty="0" smtClean="0">
                <a:latin typeface="Segoe UI Black" pitchFamily="34" charset="0"/>
                <a:ea typeface="Segoe UI Black" pitchFamily="34" charset="0"/>
              </a:rPr>
              <a:t>Ce musée est destiné à faire connaitre les principales composantes de vie traditionnelle de la région du </a:t>
            </a:r>
            <a:r>
              <a:rPr lang="fr-FR" sz="1600" dirty="0" err="1" smtClean="0">
                <a:latin typeface="Segoe UI Black" pitchFamily="34" charset="0"/>
                <a:ea typeface="Segoe UI Black" pitchFamily="34" charset="0"/>
              </a:rPr>
              <a:t>Smar</a:t>
            </a:r>
            <a:r>
              <a:rPr lang="fr-FR" sz="1600" dirty="0" smtClean="0">
                <a:latin typeface="Segoe UI Black" pitchFamily="34" charset="0"/>
                <a:ea typeface="Segoe UI Black" pitchFamily="34" charset="0"/>
              </a:rPr>
              <a:t> </a:t>
            </a:r>
          </a:p>
        </p:txBody>
      </p:sp>
      <p:sp>
        <p:nvSpPr>
          <p:cNvPr id="7" name="Google Shape;510;p29"/>
          <p:cNvSpPr txBox="1">
            <a:spLocks/>
          </p:cNvSpPr>
          <p:nvPr/>
        </p:nvSpPr>
        <p:spPr>
          <a:xfrm>
            <a:off x="214282" y="3357568"/>
            <a:ext cx="492922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fr-FR" dirty="0" smtClean="0">
                <a:latin typeface="Segoe UI Black" pitchFamily="34" charset="0"/>
                <a:ea typeface="Segoe UI Black" pitchFamily="34" charset="0"/>
              </a:rPr>
              <a:t>Les appareils d’agriculture</a:t>
            </a:r>
          </a:p>
          <a:p>
            <a:pPr lvl="0"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fr-FR" dirty="0" smtClean="0">
                <a:latin typeface="Segoe UI Black" pitchFamily="34" charset="0"/>
                <a:ea typeface="Segoe UI Black" pitchFamily="34" charset="0"/>
              </a:rPr>
              <a:t>Les outils de cuisine 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fr-FR" dirty="0" smtClean="0">
                <a:latin typeface="Segoe UI Black" pitchFamily="34" charset="0"/>
                <a:ea typeface="Segoe UI Black" pitchFamily="34" charset="0"/>
              </a:rPr>
              <a:t>Les différentes formes de végétations </a:t>
            </a:r>
          </a:p>
          <a:p>
            <a:endParaRPr lang="fr-FR" sz="1600" dirty="0" smtClean="0"/>
          </a:p>
          <a:p>
            <a:pPr lvl="0">
              <a:buClr>
                <a:schemeClr val="dk1"/>
              </a:buClr>
              <a:buSzPts val="3500"/>
              <a:defRPr/>
            </a:pPr>
            <a:endParaRPr lang="fr-FR" sz="1600" dirty="0" smtClean="0">
              <a:latin typeface="Segoe UI Black" pitchFamily="34" charset="0"/>
              <a:ea typeface="Segoe UI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1928794" y="2333850"/>
            <a:ext cx="4179123" cy="475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34"/>
              </a:buClr>
              <a:buSzPts val="1400"/>
              <a:buFont typeface="Archivo Light"/>
              <a:buChar char="●"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Le</a:t>
            </a:r>
            <a:r>
              <a:rPr kumimoji="0" lang="fr-FR" sz="1800" b="1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 musée de patrimoine </a:t>
            </a:r>
            <a:r>
              <a:rPr lang="fr-FR" sz="1800" b="1" dirty="0" smtClean="0"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fr-FR" sz="1800" b="1" noProof="0" dirty="0" smtClean="0">
                <a:latin typeface="Barlow Medium"/>
                <a:ea typeface="Barlow Medium"/>
                <a:cs typeface="Barlow Medium"/>
                <a:sym typeface="Barlow Medium"/>
              </a:rPr>
              <a:t>  </a:t>
            </a:r>
            <a:r>
              <a:rPr lang="fr-FR" sz="1800" b="1" dirty="0" smtClean="0"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kumimoji="0" lang="fr-FR" sz="1800" b="1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  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3" name="Image 2" descr="372393984_641055384903417_486231111886146035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702" y="142875"/>
            <a:ext cx="2357441" cy="3143255"/>
          </a:xfrm>
          <a:prstGeom prst="roundRect">
            <a:avLst/>
          </a:prstGeom>
        </p:spPr>
      </p:pic>
      <p:pic>
        <p:nvPicPr>
          <p:cNvPr id="6" name="Image 5" descr="387501147_868156164951596_909371167998276399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2571750"/>
            <a:ext cx="1607342" cy="2357454"/>
          </a:xfrm>
          <a:prstGeom prst="roundRect">
            <a:avLst/>
          </a:prstGeom>
        </p:spPr>
      </p:pic>
      <p:pic>
        <p:nvPicPr>
          <p:cNvPr id="7" name="Image 6" descr="386883449_369337362333398_2599429336235760271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964" y="71420"/>
            <a:ext cx="1607342" cy="2143122"/>
          </a:xfrm>
          <a:prstGeom prst="roundRect">
            <a:avLst/>
          </a:prstGeom>
        </p:spPr>
      </p:pic>
      <p:pic>
        <p:nvPicPr>
          <p:cNvPr id="8" name="Image 7" descr="370098891_375483228156911_9055257776349280881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620" y="71421"/>
            <a:ext cx="2500330" cy="2143140"/>
          </a:xfrm>
          <a:prstGeom prst="roundRect">
            <a:avLst/>
          </a:prstGeom>
        </p:spPr>
      </p:pic>
      <p:pic>
        <p:nvPicPr>
          <p:cNvPr id="9" name="Image 8" descr="386883125_1327194707911838_1863842625600445159_n.jpg"/>
          <p:cNvPicPr>
            <a:picLocks noChangeAspect="1"/>
          </p:cNvPicPr>
          <p:nvPr/>
        </p:nvPicPr>
        <p:blipFill>
          <a:blip r:embed="rId6"/>
          <a:srcRect t="16518" r="2065" b="11160"/>
          <a:stretch>
            <a:fillRect/>
          </a:stretch>
        </p:blipFill>
        <p:spPr>
          <a:xfrm>
            <a:off x="2071670" y="3000378"/>
            <a:ext cx="1464541" cy="1928826"/>
          </a:xfrm>
          <a:prstGeom prst="roundRect">
            <a:avLst/>
          </a:prstGeom>
        </p:spPr>
      </p:pic>
      <p:pic>
        <p:nvPicPr>
          <p:cNvPr id="10" name="Image 9" descr="33490640-mortier-de-bois-classique-pour-le-riz-de-la-livre-à-la-poudre-par-peaple-dans-thaialn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182" y="2999225"/>
            <a:ext cx="1571307" cy="1929979"/>
          </a:xfrm>
          <a:prstGeom prst="roundRect">
            <a:avLst/>
          </a:prstGeom>
        </p:spPr>
      </p:pic>
      <p:pic>
        <p:nvPicPr>
          <p:cNvPr id="11" name="Image 10" descr="364170368_6491387054287298_6778294609761832182_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2132" y="3429006"/>
            <a:ext cx="2071702" cy="1373058"/>
          </a:xfrm>
          <a:prstGeom prst="roundRect">
            <a:avLst/>
          </a:prstGeom>
        </p:spPr>
      </p:pic>
      <p:pic>
        <p:nvPicPr>
          <p:cNvPr id="12" name="Image 11" descr="386893132_665382829120136_6040159715128214987_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6710" y="3429006"/>
            <a:ext cx="1181692" cy="1593040"/>
          </a:xfrm>
          <a:prstGeom prst="round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439" y="71420"/>
            <a:ext cx="1857355" cy="22145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95;p50"/>
          <p:cNvSpPr/>
          <p:nvPr/>
        </p:nvSpPr>
        <p:spPr>
          <a:xfrm>
            <a:off x="5801232" y="4026000"/>
            <a:ext cx="1226207" cy="509414"/>
          </a:xfrm>
          <a:custGeom>
            <a:avLst/>
            <a:gdLst/>
            <a:ahLst/>
            <a:cxnLst/>
            <a:rect l="l" t="t" r="r" b="b"/>
            <a:pathLst>
              <a:path w="19155" h="7814" extrusionOk="0">
                <a:moveTo>
                  <a:pt x="3114" y="0"/>
                </a:moveTo>
                <a:lnTo>
                  <a:pt x="2847" y="3662"/>
                </a:lnTo>
                <a:cubicBezTo>
                  <a:pt x="2847" y="3662"/>
                  <a:pt x="2995" y="4329"/>
                  <a:pt x="1958" y="5248"/>
                </a:cubicBezTo>
                <a:cubicBezTo>
                  <a:pt x="935" y="6168"/>
                  <a:pt x="119" y="7013"/>
                  <a:pt x="119" y="7013"/>
                </a:cubicBezTo>
                <a:cubicBezTo>
                  <a:pt x="119" y="7013"/>
                  <a:pt x="1" y="7220"/>
                  <a:pt x="1" y="7502"/>
                </a:cubicBezTo>
                <a:cubicBezTo>
                  <a:pt x="1" y="7798"/>
                  <a:pt x="179" y="7813"/>
                  <a:pt x="890" y="7813"/>
                </a:cubicBezTo>
                <a:lnTo>
                  <a:pt x="18280" y="7813"/>
                </a:lnTo>
                <a:cubicBezTo>
                  <a:pt x="18991" y="7813"/>
                  <a:pt x="19155" y="7798"/>
                  <a:pt x="19155" y="7502"/>
                </a:cubicBezTo>
                <a:cubicBezTo>
                  <a:pt x="19155" y="7220"/>
                  <a:pt x="19036" y="7013"/>
                  <a:pt x="19036" y="7013"/>
                </a:cubicBezTo>
                <a:cubicBezTo>
                  <a:pt x="19036" y="7013"/>
                  <a:pt x="18221" y="6168"/>
                  <a:pt x="17198" y="5248"/>
                </a:cubicBezTo>
                <a:cubicBezTo>
                  <a:pt x="16175" y="4329"/>
                  <a:pt x="16323" y="3662"/>
                  <a:pt x="16323" y="3662"/>
                </a:cubicBezTo>
                <a:lnTo>
                  <a:pt x="16041" y="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496;p50"/>
          <p:cNvGrpSpPr/>
          <p:nvPr/>
        </p:nvGrpSpPr>
        <p:grpSpPr>
          <a:xfrm>
            <a:off x="4397638" y="1370078"/>
            <a:ext cx="4033395" cy="3165345"/>
            <a:chOff x="4397638" y="989078"/>
            <a:chExt cx="4033395" cy="3165345"/>
          </a:xfrm>
        </p:grpSpPr>
        <p:sp>
          <p:nvSpPr>
            <p:cNvPr id="6" name="Google Shape;497;p50"/>
            <p:cNvSpPr/>
            <p:nvPr/>
          </p:nvSpPr>
          <p:spPr>
            <a:xfrm>
              <a:off x="5801232" y="3645000"/>
              <a:ext cx="1226208" cy="509423"/>
            </a:xfrm>
            <a:custGeom>
              <a:avLst/>
              <a:gdLst/>
              <a:ahLst/>
              <a:cxnLst/>
              <a:rect l="l" t="t" r="r" b="b"/>
              <a:pathLst>
                <a:path w="19155" h="7814" extrusionOk="0">
                  <a:moveTo>
                    <a:pt x="19036" y="7013"/>
                  </a:moveTo>
                  <a:cubicBezTo>
                    <a:pt x="19036" y="7013"/>
                    <a:pt x="18221" y="6168"/>
                    <a:pt x="17198" y="5248"/>
                  </a:cubicBezTo>
                  <a:cubicBezTo>
                    <a:pt x="16175" y="4329"/>
                    <a:pt x="16323" y="3662"/>
                    <a:pt x="16323" y="3662"/>
                  </a:cubicBezTo>
                  <a:lnTo>
                    <a:pt x="16041" y="0"/>
                  </a:lnTo>
                  <a:lnTo>
                    <a:pt x="9741" y="0"/>
                  </a:lnTo>
                  <a:lnTo>
                    <a:pt x="9429" y="0"/>
                  </a:lnTo>
                  <a:lnTo>
                    <a:pt x="3114" y="0"/>
                  </a:lnTo>
                  <a:lnTo>
                    <a:pt x="2847" y="3662"/>
                  </a:lnTo>
                  <a:cubicBezTo>
                    <a:pt x="2847" y="3662"/>
                    <a:pt x="2995" y="4329"/>
                    <a:pt x="1958" y="5248"/>
                  </a:cubicBezTo>
                  <a:cubicBezTo>
                    <a:pt x="935" y="6168"/>
                    <a:pt x="119" y="7013"/>
                    <a:pt x="119" y="7013"/>
                  </a:cubicBezTo>
                  <a:cubicBezTo>
                    <a:pt x="119" y="7013"/>
                    <a:pt x="1" y="7220"/>
                    <a:pt x="1" y="7502"/>
                  </a:cubicBezTo>
                  <a:cubicBezTo>
                    <a:pt x="1" y="7798"/>
                    <a:pt x="179" y="7813"/>
                    <a:pt x="890" y="7813"/>
                  </a:cubicBezTo>
                  <a:lnTo>
                    <a:pt x="9429" y="7813"/>
                  </a:lnTo>
                  <a:lnTo>
                    <a:pt x="9741" y="7813"/>
                  </a:lnTo>
                  <a:lnTo>
                    <a:pt x="18280" y="7813"/>
                  </a:lnTo>
                  <a:cubicBezTo>
                    <a:pt x="18991" y="7813"/>
                    <a:pt x="19155" y="7798"/>
                    <a:pt x="19155" y="7502"/>
                  </a:cubicBezTo>
                  <a:cubicBezTo>
                    <a:pt x="19155" y="7220"/>
                    <a:pt x="19036" y="7013"/>
                    <a:pt x="19036" y="701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98;p50"/>
            <p:cNvSpPr/>
            <p:nvPr/>
          </p:nvSpPr>
          <p:spPr>
            <a:xfrm>
              <a:off x="4397638" y="989078"/>
              <a:ext cx="4033395" cy="2701427"/>
            </a:xfrm>
            <a:custGeom>
              <a:avLst/>
              <a:gdLst/>
              <a:ahLst/>
              <a:cxnLst/>
              <a:rect l="l" t="t" r="r" b="b"/>
              <a:pathLst>
                <a:path w="63007" h="41437" extrusionOk="0">
                  <a:moveTo>
                    <a:pt x="3188" y="1"/>
                  </a:moveTo>
                  <a:cubicBezTo>
                    <a:pt x="1439" y="1"/>
                    <a:pt x="1" y="1424"/>
                    <a:pt x="1" y="3188"/>
                  </a:cubicBezTo>
                  <a:lnTo>
                    <a:pt x="1" y="38249"/>
                  </a:lnTo>
                  <a:cubicBezTo>
                    <a:pt x="1" y="39998"/>
                    <a:pt x="1439" y="41436"/>
                    <a:pt x="3188" y="41436"/>
                  </a:cubicBezTo>
                  <a:lnTo>
                    <a:pt x="59819" y="41436"/>
                  </a:lnTo>
                  <a:cubicBezTo>
                    <a:pt x="61583" y="41436"/>
                    <a:pt x="63007" y="39998"/>
                    <a:pt x="63007" y="38249"/>
                  </a:cubicBezTo>
                  <a:lnTo>
                    <a:pt x="63007" y="3188"/>
                  </a:lnTo>
                  <a:cubicBezTo>
                    <a:pt x="63007" y="1424"/>
                    <a:pt x="61583" y="1"/>
                    <a:pt x="59819" y="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99;p50"/>
            <p:cNvSpPr/>
            <p:nvPr/>
          </p:nvSpPr>
          <p:spPr>
            <a:xfrm>
              <a:off x="4397638" y="989078"/>
              <a:ext cx="4033395" cy="2430809"/>
            </a:xfrm>
            <a:custGeom>
              <a:avLst/>
              <a:gdLst/>
              <a:ahLst/>
              <a:cxnLst/>
              <a:rect l="l" t="t" r="r" b="b"/>
              <a:pathLst>
                <a:path w="63007" h="37286" extrusionOk="0">
                  <a:moveTo>
                    <a:pt x="3188" y="1"/>
                  </a:moveTo>
                  <a:cubicBezTo>
                    <a:pt x="1439" y="1"/>
                    <a:pt x="1" y="1424"/>
                    <a:pt x="1" y="3188"/>
                  </a:cubicBezTo>
                  <a:lnTo>
                    <a:pt x="1" y="37285"/>
                  </a:lnTo>
                  <a:lnTo>
                    <a:pt x="63007" y="37285"/>
                  </a:lnTo>
                  <a:lnTo>
                    <a:pt x="63007" y="3188"/>
                  </a:lnTo>
                  <a:cubicBezTo>
                    <a:pt x="63007" y="1424"/>
                    <a:pt x="61583" y="1"/>
                    <a:pt x="59819" y="1"/>
                  </a:cubicBezTo>
                  <a:close/>
                </a:path>
              </a:pathLst>
            </a:custGeom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00;p50"/>
            <p:cNvSpPr/>
            <p:nvPr/>
          </p:nvSpPr>
          <p:spPr>
            <a:xfrm>
              <a:off x="6346960" y="3484558"/>
              <a:ext cx="135776" cy="138276"/>
            </a:xfrm>
            <a:custGeom>
              <a:avLst/>
              <a:gdLst/>
              <a:ahLst/>
              <a:cxnLst/>
              <a:rect l="l" t="t" r="r" b="b"/>
              <a:pathLst>
                <a:path w="2121" h="2121" extrusionOk="0">
                  <a:moveTo>
                    <a:pt x="1053" y="1"/>
                  </a:moveTo>
                  <a:cubicBezTo>
                    <a:pt x="474" y="1"/>
                    <a:pt x="0" y="475"/>
                    <a:pt x="0" y="1068"/>
                  </a:cubicBezTo>
                  <a:cubicBezTo>
                    <a:pt x="0" y="1646"/>
                    <a:pt x="474" y="2121"/>
                    <a:pt x="1053" y="2121"/>
                  </a:cubicBezTo>
                  <a:cubicBezTo>
                    <a:pt x="1646" y="2121"/>
                    <a:pt x="2120" y="1646"/>
                    <a:pt x="2120" y="1068"/>
                  </a:cubicBezTo>
                  <a:cubicBezTo>
                    <a:pt x="2120" y="475"/>
                    <a:pt x="1646" y="1"/>
                    <a:pt x="1053" y="1"/>
                  </a:cubicBezTo>
                  <a:close/>
                </a:path>
              </a:pathLst>
            </a:custGeom>
            <a:solidFill>
              <a:srgbClr val="1D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2" descr="C:\Users\med chedly\Desktop\téléchargement (1).png"/>
          <p:cNvPicPr>
            <a:picLocks noChangeAspect="1" noChangeArrowheads="1"/>
          </p:cNvPicPr>
          <p:nvPr/>
        </p:nvPicPr>
        <p:blipFill>
          <a:blip r:embed="rId3">
            <a:lum contrast="-23000"/>
          </a:blip>
          <a:srcRect/>
          <a:stretch>
            <a:fillRect/>
          </a:stretch>
        </p:blipFill>
        <p:spPr bwMode="auto">
          <a:xfrm>
            <a:off x="4717655" y="1571618"/>
            <a:ext cx="3426245" cy="2104222"/>
          </a:xfrm>
          <a:prstGeom prst="round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428596" y="1643056"/>
            <a:ext cx="3500462" cy="1769535"/>
          </a:xfrm>
        </p:spPr>
        <p:txBody>
          <a:bodyPr/>
          <a:lstStyle/>
          <a:p>
            <a:pPr algn="l"/>
            <a:r>
              <a:rPr lang="fr-FR" sz="2000" b="0" dirty="0" smtClean="0">
                <a:latin typeface="Segoe UI Black" pitchFamily="34" charset="0"/>
                <a:ea typeface="Segoe UI Black" pitchFamily="34" charset="0"/>
              </a:rPr>
              <a:t>. Merci de choisir le circuit </a:t>
            </a:r>
            <a:r>
              <a:rPr lang="fr-FR" sz="2000" b="0" dirty="0" err="1" smtClean="0">
                <a:latin typeface="Segoe UI Black" pitchFamily="34" charset="0"/>
                <a:ea typeface="Segoe UI Black" pitchFamily="34" charset="0"/>
              </a:rPr>
              <a:t>tatooin</a:t>
            </a:r>
            <a:r>
              <a:rPr lang="fr-FR" sz="2000" b="0" dirty="0" smtClean="0">
                <a:latin typeface="Segoe UI Black" pitchFamily="34" charset="0"/>
                <a:ea typeface="Segoe UI Black" pitchFamily="34" charset="0"/>
              </a:rPr>
              <a:t> trouvée dans la plate forme </a:t>
            </a:r>
            <a:endParaRPr lang="fr-FR" sz="2000" b="0" dirty="0"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12" name="Google Shape;2562;p39"/>
          <p:cNvSpPr/>
          <p:nvPr/>
        </p:nvSpPr>
        <p:spPr>
          <a:xfrm rot="21194210" flipH="1">
            <a:off x="2014909" y="4259979"/>
            <a:ext cx="3266596" cy="1184365"/>
          </a:xfrm>
          <a:custGeom>
            <a:avLst/>
            <a:gdLst/>
            <a:ahLst/>
            <a:cxnLst/>
            <a:rect l="l" t="t" r="r" b="b"/>
            <a:pathLst>
              <a:path w="53041" h="19231" fill="none" extrusionOk="0">
                <a:moveTo>
                  <a:pt x="53040" y="14789"/>
                </a:moveTo>
                <a:cubicBezTo>
                  <a:pt x="53040" y="14789"/>
                  <a:pt x="49618" y="17159"/>
                  <a:pt x="41611" y="7597"/>
                </a:cubicBezTo>
                <a:cubicBezTo>
                  <a:pt x="39545" y="5131"/>
                  <a:pt x="36120" y="1533"/>
                  <a:pt x="32481" y="2245"/>
                </a:cubicBezTo>
                <a:cubicBezTo>
                  <a:pt x="31418" y="2453"/>
                  <a:pt x="29859" y="3206"/>
                  <a:pt x="29615" y="4305"/>
                </a:cubicBezTo>
                <a:cubicBezTo>
                  <a:pt x="29228" y="6051"/>
                  <a:pt x="31316" y="6683"/>
                  <a:pt x="32165" y="5721"/>
                </a:cubicBezTo>
                <a:cubicBezTo>
                  <a:pt x="33756" y="3916"/>
                  <a:pt x="30902" y="2404"/>
                  <a:pt x="29468" y="1989"/>
                </a:cubicBezTo>
                <a:cubicBezTo>
                  <a:pt x="22600" y="1"/>
                  <a:pt x="23994" y="8233"/>
                  <a:pt x="15235" y="13731"/>
                </a:cubicBezTo>
                <a:cubicBezTo>
                  <a:pt x="6476" y="19230"/>
                  <a:pt x="1" y="17179"/>
                  <a:pt x="1" y="1717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106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8279;p89"/>
          <p:cNvGrpSpPr/>
          <p:nvPr/>
        </p:nvGrpSpPr>
        <p:grpSpPr>
          <a:xfrm>
            <a:off x="571472" y="500048"/>
            <a:ext cx="785818" cy="857256"/>
            <a:chOff x="5769778" y="2292101"/>
            <a:chExt cx="374877" cy="367044"/>
          </a:xfrm>
        </p:grpSpPr>
        <p:sp>
          <p:nvSpPr>
            <p:cNvPr id="22" name="Google Shape;8280;p89"/>
            <p:cNvSpPr/>
            <p:nvPr/>
          </p:nvSpPr>
          <p:spPr>
            <a:xfrm>
              <a:off x="5783687" y="2297917"/>
              <a:ext cx="355571" cy="355676"/>
            </a:xfrm>
            <a:custGeom>
              <a:avLst/>
              <a:gdLst/>
              <a:ahLst/>
              <a:cxnLst/>
              <a:rect l="l" t="t" r="r" b="b"/>
              <a:pathLst>
                <a:path w="13574" h="13578" extrusionOk="0">
                  <a:moveTo>
                    <a:pt x="6785" y="1"/>
                  </a:moveTo>
                  <a:cubicBezTo>
                    <a:pt x="3036" y="1"/>
                    <a:pt x="0" y="3040"/>
                    <a:pt x="0" y="6789"/>
                  </a:cubicBezTo>
                  <a:cubicBezTo>
                    <a:pt x="0" y="10538"/>
                    <a:pt x="3036" y="13577"/>
                    <a:pt x="6785" y="13577"/>
                  </a:cubicBezTo>
                  <a:cubicBezTo>
                    <a:pt x="10534" y="13577"/>
                    <a:pt x="13574" y="10538"/>
                    <a:pt x="13574" y="6789"/>
                  </a:cubicBezTo>
                  <a:cubicBezTo>
                    <a:pt x="13574" y="3040"/>
                    <a:pt x="10534" y="1"/>
                    <a:pt x="6785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281;p89"/>
            <p:cNvSpPr/>
            <p:nvPr/>
          </p:nvSpPr>
          <p:spPr>
            <a:xfrm>
              <a:off x="5810328" y="2324583"/>
              <a:ext cx="302264" cy="302343"/>
            </a:xfrm>
            <a:custGeom>
              <a:avLst/>
              <a:gdLst/>
              <a:ahLst/>
              <a:cxnLst/>
              <a:rect l="l" t="t" r="r" b="b"/>
              <a:pathLst>
                <a:path w="11539" h="11542" extrusionOk="0">
                  <a:moveTo>
                    <a:pt x="5768" y="0"/>
                  </a:moveTo>
                  <a:cubicBezTo>
                    <a:pt x="2585" y="0"/>
                    <a:pt x="1" y="2584"/>
                    <a:pt x="1" y="5771"/>
                  </a:cubicBezTo>
                  <a:cubicBezTo>
                    <a:pt x="1" y="8958"/>
                    <a:pt x="2585" y="11542"/>
                    <a:pt x="5768" y="11542"/>
                  </a:cubicBezTo>
                  <a:cubicBezTo>
                    <a:pt x="8955" y="11542"/>
                    <a:pt x="11539" y="8958"/>
                    <a:pt x="11539" y="5771"/>
                  </a:cubicBezTo>
                  <a:cubicBezTo>
                    <a:pt x="11539" y="2584"/>
                    <a:pt x="8955" y="0"/>
                    <a:pt x="5768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282;p89"/>
            <p:cNvSpPr/>
            <p:nvPr/>
          </p:nvSpPr>
          <p:spPr>
            <a:xfrm>
              <a:off x="5769778" y="2292101"/>
              <a:ext cx="374877" cy="367044"/>
            </a:xfrm>
            <a:custGeom>
              <a:avLst/>
              <a:gdLst/>
              <a:ahLst/>
              <a:cxnLst/>
              <a:rect l="l" t="t" r="r" b="b"/>
              <a:pathLst>
                <a:path w="14311" h="14012" extrusionOk="0">
                  <a:moveTo>
                    <a:pt x="7316" y="1"/>
                  </a:moveTo>
                  <a:cubicBezTo>
                    <a:pt x="7002" y="1"/>
                    <a:pt x="6686" y="22"/>
                    <a:pt x="6367" y="65"/>
                  </a:cubicBezTo>
                  <a:cubicBezTo>
                    <a:pt x="2656" y="565"/>
                    <a:pt x="0" y="3899"/>
                    <a:pt x="336" y="7631"/>
                  </a:cubicBezTo>
                  <a:cubicBezTo>
                    <a:pt x="659" y="11259"/>
                    <a:pt x="3699" y="14012"/>
                    <a:pt x="7305" y="14012"/>
                  </a:cubicBezTo>
                  <a:cubicBezTo>
                    <a:pt x="7409" y="14012"/>
                    <a:pt x="7513" y="14010"/>
                    <a:pt x="7618" y="14005"/>
                  </a:cubicBezTo>
                  <a:cubicBezTo>
                    <a:pt x="11360" y="13841"/>
                    <a:pt x="14307" y="10756"/>
                    <a:pt x="14310" y="7011"/>
                  </a:cubicBezTo>
                  <a:cubicBezTo>
                    <a:pt x="14310" y="6888"/>
                    <a:pt x="14307" y="6761"/>
                    <a:pt x="14300" y="6637"/>
                  </a:cubicBezTo>
                  <a:cubicBezTo>
                    <a:pt x="14293" y="6506"/>
                    <a:pt x="14196" y="6442"/>
                    <a:pt x="14097" y="6442"/>
                  </a:cubicBezTo>
                  <a:cubicBezTo>
                    <a:pt x="13991" y="6442"/>
                    <a:pt x="13885" y="6516"/>
                    <a:pt x="13892" y="6658"/>
                  </a:cubicBezTo>
                  <a:cubicBezTo>
                    <a:pt x="13899" y="6775"/>
                    <a:pt x="13903" y="6894"/>
                    <a:pt x="13903" y="7011"/>
                  </a:cubicBezTo>
                  <a:cubicBezTo>
                    <a:pt x="13896" y="10523"/>
                    <a:pt x="11130" y="13409"/>
                    <a:pt x="7625" y="13560"/>
                  </a:cubicBezTo>
                  <a:cubicBezTo>
                    <a:pt x="7527" y="13564"/>
                    <a:pt x="7429" y="13566"/>
                    <a:pt x="7332" y="13566"/>
                  </a:cubicBezTo>
                  <a:cubicBezTo>
                    <a:pt x="3953" y="13566"/>
                    <a:pt x="1105" y="10984"/>
                    <a:pt x="802" y="7587"/>
                  </a:cubicBezTo>
                  <a:cubicBezTo>
                    <a:pt x="490" y="4088"/>
                    <a:pt x="2981" y="966"/>
                    <a:pt x="6456" y="497"/>
                  </a:cubicBezTo>
                  <a:cubicBezTo>
                    <a:pt x="6754" y="456"/>
                    <a:pt x="7049" y="437"/>
                    <a:pt x="7342" y="437"/>
                  </a:cubicBezTo>
                  <a:cubicBezTo>
                    <a:pt x="10469" y="437"/>
                    <a:pt x="13223" y="2670"/>
                    <a:pt x="13796" y="5832"/>
                  </a:cubicBezTo>
                  <a:cubicBezTo>
                    <a:pt x="13815" y="5930"/>
                    <a:pt x="13901" y="6000"/>
                    <a:pt x="13996" y="6000"/>
                  </a:cubicBezTo>
                  <a:cubicBezTo>
                    <a:pt x="14008" y="6000"/>
                    <a:pt x="14021" y="5999"/>
                    <a:pt x="14033" y="5997"/>
                  </a:cubicBezTo>
                  <a:cubicBezTo>
                    <a:pt x="14146" y="5976"/>
                    <a:pt x="14218" y="5870"/>
                    <a:pt x="14197" y="5757"/>
                  </a:cubicBezTo>
                  <a:cubicBezTo>
                    <a:pt x="13586" y="2386"/>
                    <a:pt x="10650" y="1"/>
                    <a:pt x="731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83;p89"/>
            <p:cNvSpPr/>
            <p:nvPr/>
          </p:nvSpPr>
          <p:spPr>
            <a:xfrm>
              <a:off x="5784316" y="2319030"/>
              <a:ext cx="353240" cy="314288"/>
            </a:xfrm>
            <a:custGeom>
              <a:avLst/>
              <a:gdLst/>
              <a:ahLst/>
              <a:cxnLst/>
              <a:rect l="l" t="t" r="r" b="b"/>
              <a:pathLst>
                <a:path w="13485" h="11998" extrusionOk="0">
                  <a:moveTo>
                    <a:pt x="6783" y="0"/>
                  </a:moveTo>
                  <a:cubicBezTo>
                    <a:pt x="5165" y="0"/>
                    <a:pt x="3553" y="651"/>
                    <a:pt x="2372" y="1929"/>
                  </a:cubicBezTo>
                  <a:cubicBezTo>
                    <a:pt x="2218" y="2080"/>
                    <a:pt x="2360" y="2286"/>
                    <a:pt x="2518" y="2286"/>
                  </a:cubicBezTo>
                  <a:cubicBezTo>
                    <a:pt x="2571" y="2286"/>
                    <a:pt x="2627" y="2263"/>
                    <a:pt x="2673" y="2207"/>
                  </a:cubicBezTo>
                  <a:cubicBezTo>
                    <a:pt x="3765" y="1028"/>
                    <a:pt x="5253" y="427"/>
                    <a:pt x="6747" y="427"/>
                  </a:cubicBezTo>
                  <a:cubicBezTo>
                    <a:pt x="8024" y="427"/>
                    <a:pt x="9305" y="866"/>
                    <a:pt x="10349" y="1758"/>
                  </a:cubicBezTo>
                  <a:cubicBezTo>
                    <a:pt x="12614" y="3690"/>
                    <a:pt x="12950" y="7066"/>
                    <a:pt x="11110" y="9406"/>
                  </a:cubicBezTo>
                  <a:cubicBezTo>
                    <a:pt x="10017" y="10799"/>
                    <a:pt x="8388" y="11531"/>
                    <a:pt x="6739" y="11531"/>
                  </a:cubicBezTo>
                  <a:cubicBezTo>
                    <a:pt x="5612" y="11531"/>
                    <a:pt x="4476" y="11189"/>
                    <a:pt x="3496" y="10482"/>
                  </a:cubicBezTo>
                  <a:cubicBezTo>
                    <a:pt x="1083" y="8738"/>
                    <a:pt x="473" y="5400"/>
                    <a:pt x="2115" y="2916"/>
                  </a:cubicBezTo>
                  <a:cubicBezTo>
                    <a:pt x="2180" y="2823"/>
                    <a:pt x="2152" y="2697"/>
                    <a:pt x="2060" y="2632"/>
                  </a:cubicBezTo>
                  <a:cubicBezTo>
                    <a:pt x="2026" y="2609"/>
                    <a:pt x="1987" y="2598"/>
                    <a:pt x="1949" y="2598"/>
                  </a:cubicBezTo>
                  <a:cubicBezTo>
                    <a:pt x="1881" y="2598"/>
                    <a:pt x="1814" y="2631"/>
                    <a:pt x="1775" y="2690"/>
                  </a:cubicBezTo>
                  <a:cubicBezTo>
                    <a:pt x="0" y="5376"/>
                    <a:pt x="662" y="8985"/>
                    <a:pt x="3273" y="10866"/>
                  </a:cubicBezTo>
                  <a:cubicBezTo>
                    <a:pt x="4331" y="11629"/>
                    <a:pt x="5557" y="11997"/>
                    <a:pt x="6772" y="11997"/>
                  </a:cubicBezTo>
                  <a:cubicBezTo>
                    <a:pt x="8555" y="11997"/>
                    <a:pt x="10317" y="11204"/>
                    <a:pt x="11497" y="9698"/>
                  </a:cubicBezTo>
                  <a:cubicBezTo>
                    <a:pt x="13485" y="7165"/>
                    <a:pt x="13118" y="3516"/>
                    <a:pt x="10668" y="1429"/>
                  </a:cubicBezTo>
                  <a:cubicBezTo>
                    <a:pt x="9542" y="471"/>
                    <a:pt x="8160" y="0"/>
                    <a:pt x="678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284;p89"/>
            <p:cNvSpPr/>
            <p:nvPr/>
          </p:nvSpPr>
          <p:spPr>
            <a:xfrm>
              <a:off x="5831153" y="2470358"/>
              <a:ext cx="18441" cy="10792"/>
            </a:xfrm>
            <a:custGeom>
              <a:avLst/>
              <a:gdLst/>
              <a:ahLst/>
              <a:cxnLst/>
              <a:rect l="l" t="t" r="r" b="b"/>
              <a:pathLst>
                <a:path w="704" h="412" extrusionOk="0">
                  <a:moveTo>
                    <a:pt x="203" y="0"/>
                  </a:moveTo>
                  <a:cubicBezTo>
                    <a:pt x="90" y="0"/>
                    <a:pt x="1" y="93"/>
                    <a:pt x="1" y="206"/>
                  </a:cubicBezTo>
                  <a:cubicBezTo>
                    <a:pt x="1" y="319"/>
                    <a:pt x="93" y="412"/>
                    <a:pt x="203" y="412"/>
                  </a:cubicBezTo>
                  <a:lnTo>
                    <a:pt x="498" y="412"/>
                  </a:lnTo>
                  <a:cubicBezTo>
                    <a:pt x="611" y="412"/>
                    <a:pt x="703" y="319"/>
                    <a:pt x="703" y="206"/>
                  </a:cubicBezTo>
                  <a:cubicBezTo>
                    <a:pt x="703" y="93"/>
                    <a:pt x="611" y="0"/>
                    <a:pt x="498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285;p89"/>
            <p:cNvSpPr/>
            <p:nvPr/>
          </p:nvSpPr>
          <p:spPr>
            <a:xfrm>
              <a:off x="5956129" y="2345487"/>
              <a:ext cx="135638" cy="135664"/>
            </a:xfrm>
            <a:custGeom>
              <a:avLst/>
              <a:gdLst/>
              <a:ahLst/>
              <a:cxnLst/>
              <a:rect l="l" t="t" r="r" b="b"/>
              <a:pathLst>
                <a:path w="5178" h="5179" extrusionOk="0">
                  <a:moveTo>
                    <a:pt x="204" y="1"/>
                  </a:moveTo>
                  <a:cubicBezTo>
                    <a:pt x="102" y="1"/>
                    <a:pt x="0" y="69"/>
                    <a:pt x="0" y="206"/>
                  </a:cubicBezTo>
                  <a:lnTo>
                    <a:pt x="0" y="4973"/>
                  </a:lnTo>
                  <a:cubicBezTo>
                    <a:pt x="0" y="5086"/>
                    <a:pt x="89" y="5179"/>
                    <a:pt x="202" y="5179"/>
                  </a:cubicBezTo>
                  <a:lnTo>
                    <a:pt x="4972" y="5179"/>
                  </a:lnTo>
                  <a:cubicBezTo>
                    <a:pt x="5085" y="5179"/>
                    <a:pt x="5178" y="5086"/>
                    <a:pt x="5178" y="4973"/>
                  </a:cubicBezTo>
                  <a:cubicBezTo>
                    <a:pt x="5178" y="4860"/>
                    <a:pt x="5085" y="4767"/>
                    <a:pt x="4972" y="4767"/>
                  </a:cubicBezTo>
                  <a:lnTo>
                    <a:pt x="408" y="4767"/>
                  </a:lnTo>
                  <a:lnTo>
                    <a:pt x="408" y="206"/>
                  </a:lnTo>
                  <a:cubicBezTo>
                    <a:pt x="408" y="69"/>
                    <a:pt x="306" y="1"/>
                    <a:pt x="20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286;p89"/>
            <p:cNvSpPr/>
            <p:nvPr/>
          </p:nvSpPr>
          <p:spPr>
            <a:xfrm>
              <a:off x="5956129" y="2587581"/>
              <a:ext cx="10688" cy="18441"/>
            </a:xfrm>
            <a:custGeom>
              <a:avLst/>
              <a:gdLst/>
              <a:ahLst/>
              <a:cxnLst/>
              <a:rect l="l" t="t" r="r" b="b"/>
              <a:pathLst>
                <a:path w="408" h="704" extrusionOk="0">
                  <a:moveTo>
                    <a:pt x="204" y="1"/>
                  </a:moveTo>
                  <a:cubicBezTo>
                    <a:pt x="102" y="1"/>
                    <a:pt x="0" y="69"/>
                    <a:pt x="0" y="206"/>
                  </a:cubicBezTo>
                  <a:lnTo>
                    <a:pt x="0" y="501"/>
                  </a:lnTo>
                  <a:cubicBezTo>
                    <a:pt x="0" y="614"/>
                    <a:pt x="89" y="703"/>
                    <a:pt x="202" y="703"/>
                  </a:cubicBezTo>
                  <a:cubicBezTo>
                    <a:pt x="315" y="703"/>
                    <a:pt x="408" y="614"/>
                    <a:pt x="408" y="501"/>
                  </a:cubicBezTo>
                  <a:lnTo>
                    <a:pt x="408" y="206"/>
                  </a:lnTo>
                  <a:cubicBezTo>
                    <a:pt x="408" y="69"/>
                    <a:pt x="306" y="1"/>
                    <a:pt x="20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287;p89"/>
            <p:cNvSpPr/>
            <p:nvPr/>
          </p:nvSpPr>
          <p:spPr>
            <a:xfrm>
              <a:off x="5865390" y="2381898"/>
              <a:ext cx="20904" cy="16450"/>
            </a:xfrm>
            <a:custGeom>
              <a:avLst/>
              <a:gdLst/>
              <a:ahLst/>
              <a:cxnLst/>
              <a:rect l="l" t="t" r="r" b="b"/>
              <a:pathLst>
                <a:path w="798" h="628" extrusionOk="0">
                  <a:moveTo>
                    <a:pt x="298" y="1"/>
                  </a:moveTo>
                  <a:cubicBezTo>
                    <a:pt x="138" y="1"/>
                    <a:pt x="0" y="208"/>
                    <a:pt x="150" y="358"/>
                  </a:cubicBezTo>
                  <a:lnTo>
                    <a:pt x="359" y="564"/>
                  </a:lnTo>
                  <a:cubicBezTo>
                    <a:pt x="404" y="609"/>
                    <a:pt x="454" y="627"/>
                    <a:pt x="502" y="627"/>
                  </a:cubicBezTo>
                  <a:cubicBezTo>
                    <a:pt x="660" y="627"/>
                    <a:pt x="797" y="423"/>
                    <a:pt x="647" y="273"/>
                  </a:cubicBezTo>
                  <a:lnTo>
                    <a:pt x="442" y="64"/>
                  </a:lnTo>
                  <a:cubicBezTo>
                    <a:pt x="397" y="19"/>
                    <a:pt x="347" y="1"/>
                    <a:pt x="29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288;p89"/>
            <p:cNvSpPr/>
            <p:nvPr/>
          </p:nvSpPr>
          <p:spPr>
            <a:xfrm>
              <a:off x="6038434" y="2553266"/>
              <a:ext cx="19044" cy="16293"/>
            </a:xfrm>
            <a:custGeom>
              <a:avLst/>
              <a:gdLst/>
              <a:ahLst/>
              <a:cxnLst/>
              <a:rect l="l" t="t" r="r" b="b"/>
              <a:pathLst>
                <a:path w="727" h="622" extrusionOk="0">
                  <a:moveTo>
                    <a:pt x="226" y="1"/>
                  </a:moveTo>
                  <a:cubicBezTo>
                    <a:pt x="173" y="1"/>
                    <a:pt x="120" y="21"/>
                    <a:pt x="79" y="60"/>
                  </a:cubicBezTo>
                  <a:cubicBezTo>
                    <a:pt x="0" y="139"/>
                    <a:pt x="0" y="269"/>
                    <a:pt x="79" y="351"/>
                  </a:cubicBezTo>
                  <a:lnTo>
                    <a:pt x="288" y="557"/>
                  </a:lnTo>
                  <a:cubicBezTo>
                    <a:pt x="334" y="602"/>
                    <a:pt x="385" y="622"/>
                    <a:pt x="433" y="622"/>
                  </a:cubicBezTo>
                  <a:cubicBezTo>
                    <a:pt x="592" y="622"/>
                    <a:pt x="727" y="416"/>
                    <a:pt x="580" y="269"/>
                  </a:cubicBezTo>
                  <a:lnTo>
                    <a:pt x="371" y="60"/>
                  </a:lnTo>
                  <a:cubicBezTo>
                    <a:pt x="331" y="21"/>
                    <a:pt x="279" y="1"/>
                    <a:pt x="22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289;p89"/>
            <p:cNvSpPr/>
            <p:nvPr/>
          </p:nvSpPr>
          <p:spPr>
            <a:xfrm>
              <a:off x="6036653" y="2381976"/>
              <a:ext cx="20825" cy="16398"/>
            </a:xfrm>
            <a:custGeom>
              <a:avLst/>
              <a:gdLst/>
              <a:ahLst/>
              <a:cxnLst/>
              <a:rect l="l" t="t" r="r" b="b"/>
              <a:pathLst>
                <a:path w="795" h="626" extrusionOk="0">
                  <a:moveTo>
                    <a:pt x="499" y="1"/>
                  </a:moveTo>
                  <a:cubicBezTo>
                    <a:pt x="451" y="1"/>
                    <a:pt x="401" y="20"/>
                    <a:pt x="356" y="64"/>
                  </a:cubicBezTo>
                  <a:lnTo>
                    <a:pt x="147" y="273"/>
                  </a:lnTo>
                  <a:cubicBezTo>
                    <a:pt x="0" y="420"/>
                    <a:pt x="135" y="626"/>
                    <a:pt x="294" y="626"/>
                  </a:cubicBezTo>
                  <a:cubicBezTo>
                    <a:pt x="342" y="626"/>
                    <a:pt x="393" y="607"/>
                    <a:pt x="439" y="561"/>
                  </a:cubicBezTo>
                  <a:lnTo>
                    <a:pt x="648" y="355"/>
                  </a:lnTo>
                  <a:cubicBezTo>
                    <a:pt x="795" y="205"/>
                    <a:pt x="657" y="1"/>
                    <a:pt x="499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290;p89"/>
            <p:cNvSpPr/>
            <p:nvPr/>
          </p:nvSpPr>
          <p:spPr>
            <a:xfrm>
              <a:off x="5867249" y="2553161"/>
              <a:ext cx="19044" cy="16319"/>
            </a:xfrm>
            <a:custGeom>
              <a:avLst/>
              <a:gdLst/>
              <a:ahLst/>
              <a:cxnLst/>
              <a:rect l="l" t="t" r="r" b="b"/>
              <a:pathLst>
                <a:path w="727" h="623" extrusionOk="0">
                  <a:moveTo>
                    <a:pt x="431" y="1"/>
                  </a:moveTo>
                  <a:cubicBezTo>
                    <a:pt x="383" y="1"/>
                    <a:pt x="333" y="19"/>
                    <a:pt x="288" y="64"/>
                  </a:cubicBezTo>
                  <a:lnTo>
                    <a:pt x="79" y="273"/>
                  </a:lnTo>
                  <a:cubicBezTo>
                    <a:pt x="1" y="352"/>
                    <a:pt x="1" y="482"/>
                    <a:pt x="79" y="561"/>
                  </a:cubicBezTo>
                  <a:cubicBezTo>
                    <a:pt x="119" y="602"/>
                    <a:pt x="171" y="623"/>
                    <a:pt x="224" y="623"/>
                  </a:cubicBezTo>
                  <a:cubicBezTo>
                    <a:pt x="276" y="623"/>
                    <a:pt x="330" y="602"/>
                    <a:pt x="371" y="561"/>
                  </a:cubicBezTo>
                  <a:lnTo>
                    <a:pt x="576" y="355"/>
                  </a:lnTo>
                  <a:cubicBezTo>
                    <a:pt x="726" y="205"/>
                    <a:pt x="589" y="1"/>
                    <a:pt x="43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291;p89"/>
            <p:cNvSpPr/>
            <p:nvPr/>
          </p:nvSpPr>
          <p:spPr>
            <a:xfrm>
              <a:off x="5838592" y="2421400"/>
              <a:ext cx="22868" cy="13936"/>
            </a:xfrm>
            <a:custGeom>
              <a:avLst/>
              <a:gdLst/>
              <a:ahLst/>
              <a:cxnLst/>
              <a:rect l="l" t="t" r="r" b="b"/>
              <a:pathLst>
                <a:path w="873" h="532" extrusionOk="0">
                  <a:moveTo>
                    <a:pt x="295" y="0"/>
                  </a:moveTo>
                  <a:cubicBezTo>
                    <a:pt x="99" y="0"/>
                    <a:pt x="1" y="303"/>
                    <a:pt x="221" y="396"/>
                  </a:cubicBezTo>
                  <a:lnTo>
                    <a:pt x="491" y="512"/>
                  </a:lnTo>
                  <a:cubicBezTo>
                    <a:pt x="522" y="525"/>
                    <a:pt x="551" y="531"/>
                    <a:pt x="578" y="531"/>
                  </a:cubicBezTo>
                  <a:cubicBezTo>
                    <a:pt x="775" y="531"/>
                    <a:pt x="872" y="229"/>
                    <a:pt x="652" y="135"/>
                  </a:cubicBezTo>
                  <a:lnTo>
                    <a:pt x="382" y="19"/>
                  </a:lnTo>
                  <a:cubicBezTo>
                    <a:pt x="351" y="6"/>
                    <a:pt x="322" y="0"/>
                    <a:pt x="29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292;p89"/>
            <p:cNvSpPr/>
            <p:nvPr/>
          </p:nvSpPr>
          <p:spPr>
            <a:xfrm>
              <a:off x="6061512" y="2516147"/>
              <a:ext cx="22816" cy="13883"/>
            </a:xfrm>
            <a:custGeom>
              <a:avLst/>
              <a:gdLst/>
              <a:ahLst/>
              <a:cxnLst/>
              <a:rect l="l" t="t" r="r" b="b"/>
              <a:pathLst>
                <a:path w="871" h="530" extrusionOk="0">
                  <a:moveTo>
                    <a:pt x="291" y="1"/>
                  </a:moveTo>
                  <a:cubicBezTo>
                    <a:pt x="94" y="1"/>
                    <a:pt x="0" y="302"/>
                    <a:pt x="219" y="398"/>
                  </a:cubicBezTo>
                  <a:lnTo>
                    <a:pt x="490" y="511"/>
                  </a:lnTo>
                  <a:cubicBezTo>
                    <a:pt x="521" y="524"/>
                    <a:pt x="550" y="529"/>
                    <a:pt x="577" y="529"/>
                  </a:cubicBezTo>
                  <a:cubicBezTo>
                    <a:pt x="773" y="529"/>
                    <a:pt x="871" y="227"/>
                    <a:pt x="651" y="134"/>
                  </a:cubicBezTo>
                  <a:lnTo>
                    <a:pt x="380" y="21"/>
                  </a:lnTo>
                  <a:cubicBezTo>
                    <a:pt x="349" y="7"/>
                    <a:pt x="319" y="1"/>
                    <a:pt x="29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293;p89"/>
            <p:cNvSpPr/>
            <p:nvPr/>
          </p:nvSpPr>
          <p:spPr>
            <a:xfrm>
              <a:off x="6000923" y="2355336"/>
              <a:ext cx="16162" cy="17917"/>
            </a:xfrm>
            <a:custGeom>
              <a:avLst/>
              <a:gdLst/>
              <a:ahLst/>
              <a:cxnLst/>
              <a:rect l="l" t="t" r="r" b="b"/>
              <a:pathLst>
                <a:path w="617" h="684" extrusionOk="0">
                  <a:moveTo>
                    <a:pt x="353" y="1"/>
                  </a:moveTo>
                  <a:cubicBezTo>
                    <a:pt x="281" y="1"/>
                    <a:pt x="209" y="38"/>
                    <a:pt x="171" y="128"/>
                  </a:cubicBezTo>
                  <a:lnTo>
                    <a:pt x="55" y="399"/>
                  </a:lnTo>
                  <a:cubicBezTo>
                    <a:pt x="0" y="533"/>
                    <a:pt x="96" y="684"/>
                    <a:pt x="243" y="684"/>
                  </a:cubicBezTo>
                  <a:cubicBezTo>
                    <a:pt x="326" y="684"/>
                    <a:pt x="401" y="632"/>
                    <a:pt x="432" y="557"/>
                  </a:cubicBezTo>
                  <a:lnTo>
                    <a:pt x="548" y="286"/>
                  </a:lnTo>
                  <a:cubicBezTo>
                    <a:pt x="617" y="125"/>
                    <a:pt x="484" y="1"/>
                    <a:pt x="353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294;p89"/>
            <p:cNvSpPr/>
            <p:nvPr/>
          </p:nvSpPr>
          <p:spPr>
            <a:xfrm>
              <a:off x="5906490" y="2578203"/>
              <a:ext cx="15900" cy="17917"/>
            </a:xfrm>
            <a:custGeom>
              <a:avLst/>
              <a:gdLst/>
              <a:ahLst/>
              <a:cxnLst/>
              <a:rect l="l" t="t" r="r" b="b"/>
              <a:pathLst>
                <a:path w="607" h="684" extrusionOk="0">
                  <a:moveTo>
                    <a:pt x="342" y="0"/>
                  </a:moveTo>
                  <a:cubicBezTo>
                    <a:pt x="270" y="0"/>
                    <a:pt x="199" y="37"/>
                    <a:pt x="161" y="126"/>
                  </a:cubicBezTo>
                  <a:lnTo>
                    <a:pt x="45" y="396"/>
                  </a:lnTo>
                  <a:cubicBezTo>
                    <a:pt x="0" y="503"/>
                    <a:pt x="48" y="623"/>
                    <a:pt x="154" y="667"/>
                  </a:cubicBezTo>
                  <a:cubicBezTo>
                    <a:pt x="180" y="678"/>
                    <a:pt x="207" y="684"/>
                    <a:pt x="234" y="684"/>
                  </a:cubicBezTo>
                  <a:cubicBezTo>
                    <a:pt x="313" y="684"/>
                    <a:pt x="388" y="637"/>
                    <a:pt x="422" y="558"/>
                  </a:cubicBezTo>
                  <a:lnTo>
                    <a:pt x="538" y="287"/>
                  </a:lnTo>
                  <a:cubicBezTo>
                    <a:pt x="607" y="125"/>
                    <a:pt x="473" y="0"/>
                    <a:pt x="342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295;p89"/>
            <p:cNvSpPr/>
            <p:nvPr/>
          </p:nvSpPr>
          <p:spPr>
            <a:xfrm>
              <a:off x="5907983" y="2354472"/>
              <a:ext cx="16031" cy="17970"/>
            </a:xfrm>
            <a:custGeom>
              <a:avLst/>
              <a:gdLst/>
              <a:ahLst/>
              <a:cxnLst/>
              <a:rect l="l" t="t" r="r" b="b"/>
              <a:pathLst>
                <a:path w="612" h="686" extrusionOk="0">
                  <a:moveTo>
                    <a:pt x="263" y="1"/>
                  </a:moveTo>
                  <a:cubicBezTo>
                    <a:pt x="133" y="1"/>
                    <a:pt x="1" y="122"/>
                    <a:pt x="66" y="285"/>
                  </a:cubicBezTo>
                  <a:lnTo>
                    <a:pt x="176" y="556"/>
                  </a:lnTo>
                  <a:cubicBezTo>
                    <a:pt x="207" y="634"/>
                    <a:pt x="282" y="686"/>
                    <a:pt x="368" y="686"/>
                  </a:cubicBezTo>
                  <a:cubicBezTo>
                    <a:pt x="512" y="682"/>
                    <a:pt x="611" y="538"/>
                    <a:pt x="556" y="401"/>
                  </a:cubicBezTo>
                  <a:lnTo>
                    <a:pt x="447" y="131"/>
                  </a:lnTo>
                  <a:cubicBezTo>
                    <a:pt x="410" y="39"/>
                    <a:pt x="337" y="1"/>
                    <a:pt x="263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296;p89"/>
            <p:cNvSpPr/>
            <p:nvPr/>
          </p:nvSpPr>
          <p:spPr>
            <a:xfrm>
              <a:off x="5999194" y="2579041"/>
              <a:ext cx="15717" cy="17996"/>
            </a:xfrm>
            <a:custGeom>
              <a:avLst/>
              <a:gdLst/>
              <a:ahLst/>
              <a:cxnLst/>
              <a:rect l="l" t="t" r="r" b="b"/>
              <a:pathLst>
                <a:path w="600" h="687" extrusionOk="0">
                  <a:moveTo>
                    <a:pt x="232" y="1"/>
                  </a:moveTo>
                  <a:cubicBezTo>
                    <a:pt x="207" y="1"/>
                    <a:pt x="183" y="5"/>
                    <a:pt x="159" y="15"/>
                  </a:cubicBezTo>
                  <a:lnTo>
                    <a:pt x="159" y="18"/>
                  </a:lnTo>
                  <a:cubicBezTo>
                    <a:pt x="52" y="59"/>
                    <a:pt x="1" y="179"/>
                    <a:pt x="45" y="282"/>
                  </a:cubicBezTo>
                  <a:lnTo>
                    <a:pt x="155" y="556"/>
                  </a:lnTo>
                  <a:cubicBezTo>
                    <a:pt x="191" y="648"/>
                    <a:pt x="263" y="686"/>
                    <a:pt x="336" y="686"/>
                  </a:cubicBezTo>
                  <a:cubicBezTo>
                    <a:pt x="466" y="686"/>
                    <a:pt x="599" y="564"/>
                    <a:pt x="536" y="402"/>
                  </a:cubicBezTo>
                  <a:lnTo>
                    <a:pt x="422" y="131"/>
                  </a:lnTo>
                  <a:cubicBezTo>
                    <a:pt x="391" y="50"/>
                    <a:pt x="313" y="1"/>
                    <a:pt x="232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297;p89"/>
            <p:cNvSpPr/>
            <p:nvPr/>
          </p:nvSpPr>
          <p:spPr>
            <a:xfrm>
              <a:off x="6062664" y="2423574"/>
              <a:ext cx="22502" cy="13674"/>
            </a:xfrm>
            <a:custGeom>
              <a:avLst/>
              <a:gdLst/>
              <a:ahLst/>
              <a:cxnLst/>
              <a:rect l="l" t="t" r="r" b="b"/>
              <a:pathLst>
                <a:path w="859" h="522" extrusionOk="0">
                  <a:moveTo>
                    <a:pt x="568" y="1"/>
                  </a:moveTo>
                  <a:cubicBezTo>
                    <a:pt x="542" y="1"/>
                    <a:pt x="514" y="6"/>
                    <a:pt x="484" y="18"/>
                  </a:cubicBezTo>
                  <a:lnTo>
                    <a:pt x="210" y="128"/>
                  </a:lnTo>
                  <a:cubicBezTo>
                    <a:pt x="1" y="210"/>
                    <a:pt x="62" y="522"/>
                    <a:pt x="289" y="522"/>
                  </a:cubicBezTo>
                  <a:cubicBezTo>
                    <a:pt x="313" y="522"/>
                    <a:pt x="340" y="518"/>
                    <a:pt x="364" y="508"/>
                  </a:cubicBezTo>
                  <a:lnTo>
                    <a:pt x="638" y="399"/>
                  </a:lnTo>
                  <a:cubicBezTo>
                    <a:pt x="859" y="308"/>
                    <a:pt x="767" y="1"/>
                    <a:pt x="56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298;p89"/>
            <p:cNvSpPr/>
            <p:nvPr/>
          </p:nvSpPr>
          <p:spPr>
            <a:xfrm>
              <a:off x="5837675" y="2514235"/>
              <a:ext cx="22999" cy="13752"/>
            </a:xfrm>
            <a:custGeom>
              <a:avLst/>
              <a:gdLst/>
              <a:ahLst/>
              <a:cxnLst/>
              <a:rect l="l" t="t" r="r" b="b"/>
              <a:pathLst>
                <a:path w="878" h="525" extrusionOk="0">
                  <a:moveTo>
                    <a:pt x="584" y="1"/>
                  </a:moveTo>
                  <a:cubicBezTo>
                    <a:pt x="557" y="1"/>
                    <a:pt x="529" y="6"/>
                    <a:pt x="499" y="18"/>
                  </a:cubicBezTo>
                  <a:lnTo>
                    <a:pt x="225" y="128"/>
                  </a:lnTo>
                  <a:cubicBezTo>
                    <a:pt x="0" y="216"/>
                    <a:pt x="96" y="525"/>
                    <a:pt x="297" y="525"/>
                  </a:cubicBezTo>
                  <a:cubicBezTo>
                    <a:pt x="323" y="525"/>
                    <a:pt x="350" y="520"/>
                    <a:pt x="379" y="508"/>
                  </a:cubicBezTo>
                  <a:lnTo>
                    <a:pt x="653" y="395"/>
                  </a:lnTo>
                  <a:cubicBezTo>
                    <a:pt x="877" y="307"/>
                    <a:pt x="783" y="1"/>
                    <a:pt x="58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8736;p89"/>
          <p:cNvGrpSpPr/>
          <p:nvPr/>
        </p:nvGrpSpPr>
        <p:grpSpPr>
          <a:xfrm>
            <a:off x="642910" y="4000510"/>
            <a:ext cx="714380" cy="733329"/>
            <a:chOff x="5232073" y="3214113"/>
            <a:chExt cx="357824" cy="347581"/>
          </a:xfrm>
        </p:grpSpPr>
        <p:sp>
          <p:nvSpPr>
            <p:cNvPr id="42" name="Google Shape;8737;p89"/>
            <p:cNvSpPr/>
            <p:nvPr/>
          </p:nvSpPr>
          <p:spPr>
            <a:xfrm>
              <a:off x="5239067" y="3248874"/>
              <a:ext cx="315204" cy="306639"/>
            </a:xfrm>
            <a:custGeom>
              <a:avLst/>
              <a:gdLst/>
              <a:ahLst/>
              <a:cxnLst/>
              <a:rect l="l" t="t" r="r" b="b"/>
              <a:pathLst>
                <a:path w="12033" h="11706" extrusionOk="0">
                  <a:moveTo>
                    <a:pt x="2811" y="1"/>
                  </a:moveTo>
                  <a:lnTo>
                    <a:pt x="1865" y="498"/>
                  </a:lnTo>
                  <a:lnTo>
                    <a:pt x="1605" y="635"/>
                  </a:lnTo>
                  <a:cubicBezTo>
                    <a:pt x="460" y="1235"/>
                    <a:pt x="1" y="2640"/>
                    <a:pt x="577" y="3801"/>
                  </a:cubicBezTo>
                  <a:cubicBezTo>
                    <a:pt x="1341" y="5340"/>
                    <a:pt x="6697" y="10696"/>
                    <a:pt x="8235" y="11457"/>
                  </a:cubicBezTo>
                  <a:cubicBezTo>
                    <a:pt x="8575" y="11625"/>
                    <a:pt x="8936" y="11706"/>
                    <a:pt x="9291" y="11706"/>
                  </a:cubicBezTo>
                  <a:cubicBezTo>
                    <a:pt x="10148" y="11706"/>
                    <a:pt x="10974" y="11240"/>
                    <a:pt x="11398" y="10429"/>
                  </a:cubicBezTo>
                  <a:lnTo>
                    <a:pt x="11535" y="10172"/>
                  </a:lnTo>
                  <a:lnTo>
                    <a:pt x="12032" y="9226"/>
                  </a:lnTo>
                  <a:lnTo>
                    <a:pt x="9305" y="7698"/>
                  </a:lnTo>
                  <a:lnTo>
                    <a:pt x="9061" y="8290"/>
                  </a:lnTo>
                  <a:cubicBezTo>
                    <a:pt x="8881" y="8726"/>
                    <a:pt x="8462" y="8976"/>
                    <a:pt x="8030" y="8976"/>
                  </a:cubicBezTo>
                  <a:cubicBezTo>
                    <a:pt x="7807" y="8976"/>
                    <a:pt x="7581" y="8909"/>
                    <a:pt x="7382" y="8767"/>
                  </a:cubicBezTo>
                  <a:cubicBezTo>
                    <a:pt x="7111" y="8568"/>
                    <a:pt x="3465" y="4925"/>
                    <a:pt x="3270" y="4655"/>
                  </a:cubicBezTo>
                  <a:cubicBezTo>
                    <a:pt x="2849" y="4072"/>
                    <a:pt x="3082" y="3250"/>
                    <a:pt x="3746" y="2975"/>
                  </a:cubicBezTo>
                  <a:lnTo>
                    <a:pt x="4339" y="2732"/>
                  </a:lnTo>
                  <a:lnTo>
                    <a:pt x="2811" y="1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738;p89"/>
            <p:cNvSpPr/>
            <p:nvPr/>
          </p:nvSpPr>
          <p:spPr>
            <a:xfrm>
              <a:off x="5287921" y="3248979"/>
              <a:ext cx="64833" cy="82960"/>
            </a:xfrm>
            <a:custGeom>
              <a:avLst/>
              <a:gdLst/>
              <a:ahLst/>
              <a:cxnLst/>
              <a:rect l="l" t="t" r="r" b="b"/>
              <a:pathLst>
                <a:path w="2475" h="3167" extrusionOk="0">
                  <a:moveTo>
                    <a:pt x="946" y="0"/>
                  </a:moveTo>
                  <a:lnTo>
                    <a:pt x="0" y="497"/>
                  </a:lnTo>
                  <a:lnTo>
                    <a:pt x="1569" y="3167"/>
                  </a:lnTo>
                  <a:cubicBezTo>
                    <a:pt x="1662" y="3084"/>
                    <a:pt x="1768" y="3019"/>
                    <a:pt x="1881" y="2971"/>
                  </a:cubicBezTo>
                  <a:lnTo>
                    <a:pt x="2474" y="2728"/>
                  </a:lnTo>
                  <a:lnTo>
                    <a:pt x="946" y="0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739;p89"/>
            <p:cNvSpPr/>
            <p:nvPr/>
          </p:nvSpPr>
          <p:spPr>
            <a:xfrm>
              <a:off x="5471286" y="3450497"/>
              <a:ext cx="82986" cy="64833"/>
            </a:xfrm>
            <a:custGeom>
              <a:avLst/>
              <a:gdLst/>
              <a:ahLst/>
              <a:cxnLst/>
              <a:rect l="l" t="t" r="r" b="b"/>
              <a:pathLst>
                <a:path w="3168" h="2475" extrusionOk="0">
                  <a:moveTo>
                    <a:pt x="440" y="1"/>
                  </a:moveTo>
                  <a:lnTo>
                    <a:pt x="193" y="590"/>
                  </a:lnTo>
                  <a:cubicBezTo>
                    <a:pt x="145" y="703"/>
                    <a:pt x="80" y="809"/>
                    <a:pt x="1" y="902"/>
                  </a:cubicBezTo>
                  <a:lnTo>
                    <a:pt x="2670" y="2475"/>
                  </a:lnTo>
                  <a:lnTo>
                    <a:pt x="3167" y="1529"/>
                  </a:lnTo>
                  <a:lnTo>
                    <a:pt x="440" y="1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740;p89"/>
            <p:cNvSpPr/>
            <p:nvPr/>
          </p:nvSpPr>
          <p:spPr>
            <a:xfrm>
              <a:off x="5295177" y="3220426"/>
              <a:ext cx="93385" cy="116908"/>
            </a:xfrm>
            <a:custGeom>
              <a:avLst/>
              <a:gdLst/>
              <a:ahLst/>
              <a:cxnLst/>
              <a:rect l="l" t="t" r="r" b="b"/>
              <a:pathLst>
                <a:path w="3565" h="4463" extrusionOk="0">
                  <a:moveTo>
                    <a:pt x="1433" y="1"/>
                  </a:moveTo>
                  <a:lnTo>
                    <a:pt x="1" y="844"/>
                  </a:lnTo>
                  <a:lnTo>
                    <a:pt x="2132" y="4462"/>
                  </a:lnTo>
                  <a:lnTo>
                    <a:pt x="3564" y="3619"/>
                  </a:lnTo>
                  <a:lnTo>
                    <a:pt x="1433" y="1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741;p89"/>
            <p:cNvSpPr/>
            <p:nvPr/>
          </p:nvSpPr>
          <p:spPr>
            <a:xfrm>
              <a:off x="5465811" y="3414583"/>
              <a:ext cx="116908" cy="93307"/>
            </a:xfrm>
            <a:custGeom>
              <a:avLst/>
              <a:gdLst/>
              <a:ahLst/>
              <a:cxnLst/>
              <a:rect l="l" t="t" r="r" b="b"/>
              <a:pathLst>
                <a:path w="4463" h="3562" extrusionOk="0">
                  <a:moveTo>
                    <a:pt x="844" y="1"/>
                  </a:moveTo>
                  <a:lnTo>
                    <a:pt x="1" y="1430"/>
                  </a:lnTo>
                  <a:lnTo>
                    <a:pt x="3620" y="3561"/>
                  </a:lnTo>
                  <a:lnTo>
                    <a:pt x="4463" y="2132"/>
                  </a:lnTo>
                  <a:lnTo>
                    <a:pt x="844" y="1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742;p89"/>
            <p:cNvSpPr/>
            <p:nvPr/>
          </p:nvSpPr>
          <p:spPr>
            <a:xfrm>
              <a:off x="5232073" y="3214113"/>
              <a:ext cx="357824" cy="347581"/>
            </a:xfrm>
            <a:custGeom>
              <a:avLst/>
              <a:gdLst/>
              <a:ahLst/>
              <a:cxnLst/>
              <a:rect l="l" t="t" r="r" b="b"/>
              <a:pathLst>
                <a:path w="13660" h="13269" extrusionOk="0">
                  <a:moveTo>
                    <a:pt x="3756" y="564"/>
                  </a:moveTo>
                  <a:lnTo>
                    <a:pt x="5648" y="3775"/>
                  </a:lnTo>
                  <a:lnTo>
                    <a:pt x="4627" y="4378"/>
                  </a:lnTo>
                  <a:lnTo>
                    <a:pt x="2735" y="1167"/>
                  </a:lnTo>
                  <a:lnTo>
                    <a:pt x="3756" y="564"/>
                  </a:lnTo>
                  <a:close/>
                  <a:moveTo>
                    <a:pt x="3841" y="1"/>
                  </a:moveTo>
                  <a:cubicBezTo>
                    <a:pt x="3800" y="1"/>
                    <a:pt x="3760" y="11"/>
                    <a:pt x="3722" y="33"/>
                  </a:cubicBezTo>
                  <a:lnTo>
                    <a:pt x="2290" y="876"/>
                  </a:lnTo>
                  <a:cubicBezTo>
                    <a:pt x="2177" y="944"/>
                    <a:pt x="2139" y="1088"/>
                    <a:pt x="2204" y="1201"/>
                  </a:cubicBezTo>
                  <a:lnTo>
                    <a:pt x="2344" y="1444"/>
                  </a:lnTo>
                  <a:lnTo>
                    <a:pt x="1762" y="1753"/>
                  </a:lnTo>
                  <a:cubicBezTo>
                    <a:pt x="504" y="2414"/>
                    <a:pt x="1" y="3960"/>
                    <a:pt x="631" y="5234"/>
                  </a:cubicBezTo>
                  <a:cubicBezTo>
                    <a:pt x="933" y="5834"/>
                    <a:pt x="1813" y="6862"/>
                    <a:pt x="2499" y="7616"/>
                  </a:cubicBezTo>
                  <a:cubicBezTo>
                    <a:pt x="2545" y="7674"/>
                    <a:pt x="2613" y="7703"/>
                    <a:pt x="2681" y="7703"/>
                  </a:cubicBezTo>
                  <a:cubicBezTo>
                    <a:pt x="2738" y="7703"/>
                    <a:pt x="2796" y="7682"/>
                    <a:pt x="2841" y="7640"/>
                  </a:cubicBezTo>
                  <a:cubicBezTo>
                    <a:pt x="2941" y="7551"/>
                    <a:pt x="2944" y="7393"/>
                    <a:pt x="2852" y="7301"/>
                  </a:cubicBezTo>
                  <a:cubicBezTo>
                    <a:pt x="1909" y="6263"/>
                    <a:pt x="1272" y="5454"/>
                    <a:pt x="1056" y="5022"/>
                  </a:cubicBezTo>
                  <a:cubicBezTo>
                    <a:pt x="542" y="3991"/>
                    <a:pt x="957" y="2709"/>
                    <a:pt x="1981" y="2171"/>
                  </a:cubicBezTo>
                  <a:lnTo>
                    <a:pt x="2591" y="1852"/>
                  </a:lnTo>
                  <a:lnTo>
                    <a:pt x="3907" y="4090"/>
                  </a:lnTo>
                  <a:cubicBezTo>
                    <a:pt x="3112" y="4429"/>
                    <a:pt x="2838" y="5420"/>
                    <a:pt x="3349" y="6119"/>
                  </a:cubicBezTo>
                  <a:cubicBezTo>
                    <a:pt x="3561" y="6413"/>
                    <a:pt x="7217" y="10070"/>
                    <a:pt x="7509" y="10282"/>
                  </a:cubicBezTo>
                  <a:cubicBezTo>
                    <a:pt x="7751" y="10457"/>
                    <a:pt x="8026" y="10539"/>
                    <a:pt x="8297" y="10539"/>
                  </a:cubicBezTo>
                  <a:cubicBezTo>
                    <a:pt x="8814" y="10539"/>
                    <a:pt x="9315" y="10241"/>
                    <a:pt x="9537" y="9720"/>
                  </a:cubicBezTo>
                  <a:lnTo>
                    <a:pt x="11778" y="11039"/>
                  </a:lnTo>
                  <a:lnTo>
                    <a:pt x="11456" y="11646"/>
                  </a:lnTo>
                  <a:cubicBezTo>
                    <a:pt x="11075" y="12373"/>
                    <a:pt x="10320" y="12795"/>
                    <a:pt x="9546" y="12795"/>
                  </a:cubicBezTo>
                  <a:cubicBezTo>
                    <a:pt x="9229" y="12795"/>
                    <a:pt x="8908" y="12724"/>
                    <a:pt x="8609" y="12575"/>
                  </a:cubicBezTo>
                  <a:cubicBezTo>
                    <a:pt x="7779" y="12160"/>
                    <a:pt x="5603" y="10214"/>
                    <a:pt x="3540" y="8041"/>
                  </a:cubicBezTo>
                  <a:cubicBezTo>
                    <a:pt x="3490" y="7994"/>
                    <a:pt x="3435" y="7974"/>
                    <a:pt x="3382" y="7974"/>
                  </a:cubicBezTo>
                  <a:cubicBezTo>
                    <a:pt x="3204" y="7974"/>
                    <a:pt x="3050" y="8193"/>
                    <a:pt x="3198" y="8367"/>
                  </a:cubicBezTo>
                  <a:cubicBezTo>
                    <a:pt x="5024" y="10289"/>
                    <a:pt x="7396" y="12499"/>
                    <a:pt x="8396" y="12996"/>
                  </a:cubicBezTo>
                  <a:cubicBezTo>
                    <a:pt x="8769" y="13181"/>
                    <a:pt x="9166" y="13268"/>
                    <a:pt x="9557" y="13268"/>
                  </a:cubicBezTo>
                  <a:cubicBezTo>
                    <a:pt x="10500" y="13268"/>
                    <a:pt x="11410" y="12757"/>
                    <a:pt x="11878" y="11865"/>
                  </a:cubicBezTo>
                  <a:lnTo>
                    <a:pt x="12186" y="11279"/>
                  </a:lnTo>
                  <a:lnTo>
                    <a:pt x="12430" y="11423"/>
                  </a:lnTo>
                  <a:cubicBezTo>
                    <a:pt x="12467" y="11445"/>
                    <a:pt x="12508" y="11455"/>
                    <a:pt x="12548" y="11455"/>
                  </a:cubicBezTo>
                  <a:cubicBezTo>
                    <a:pt x="12629" y="11455"/>
                    <a:pt x="12708" y="11413"/>
                    <a:pt x="12752" y="11338"/>
                  </a:cubicBezTo>
                  <a:lnTo>
                    <a:pt x="13595" y="9905"/>
                  </a:lnTo>
                  <a:cubicBezTo>
                    <a:pt x="13660" y="9792"/>
                    <a:pt x="13622" y="9645"/>
                    <a:pt x="13509" y="9580"/>
                  </a:cubicBezTo>
                  <a:lnTo>
                    <a:pt x="13509" y="9583"/>
                  </a:lnTo>
                  <a:lnTo>
                    <a:pt x="11929" y="8651"/>
                  </a:lnTo>
                  <a:cubicBezTo>
                    <a:pt x="11891" y="8628"/>
                    <a:pt x="11849" y="8617"/>
                    <a:pt x="11807" y="8617"/>
                  </a:cubicBezTo>
                  <a:cubicBezTo>
                    <a:pt x="11725" y="8617"/>
                    <a:pt x="11646" y="8659"/>
                    <a:pt x="11600" y="8733"/>
                  </a:cubicBezTo>
                  <a:cubicBezTo>
                    <a:pt x="11532" y="8846"/>
                    <a:pt x="11573" y="8994"/>
                    <a:pt x="11689" y="9059"/>
                  </a:cubicBezTo>
                  <a:lnTo>
                    <a:pt x="13067" y="9871"/>
                  </a:lnTo>
                  <a:lnTo>
                    <a:pt x="12464" y="10896"/>
                  </a:lnTo>
                  <a:lnTo>
                    <a:pt x="9249" y="9004"/>
                  </a:lnTo>
                  <a:lnTo>
                    <a:pt x="9853" y="7979"/>
                  </a:lnTo>
                  <a:lnTo>
                    <a:pt x="10857" y="8572"/>
                  </a:lnTo>
                  <a:cubicBezTo>
                    <a:pt x="10898" y="8595"/>
                    <a:pt x="10939" y="8606"/>
                    <a:pt x="10978" y="8606"/>
                  </a:cubicBezTo>
                  <a:cubicBezTo>
                    <a:pt x="11187" y="8606"/>
                    <a:pt x="11320" y="8300"/>
                    <a:pt x="11097" y="8161"/>
                  </a:cubicBezTo>
                  <a:lnTo>
                    <a:pt x="9890" y="7452"/>
                  </a:lnTo>
                  <a:cubicBezTo>
                    <a:pt x="9853" y="7430"/>
                    <a:pt x="9812" y="7420"/>
                    <a:pt x="9771" y="7420"/>
                  </a:cubicBezTo>
                  <a:cubicBezTo>
                    <a:pt x="9689" y="7420"/>
                    <a:pt x="9608" y="7462"/>
                    <a:pt x="9565" y="7537"/>
                  </a:cubicBezTo>
                  <a:lnTo>
                    <a:pt x="8722" y="8970"/>
                  </a:lnTo>
                  <a:cubicBezTo>
                    <a:pt x="8657" y="9083"/>
                    <a:pt x="8694" y="9227"/>
                    <a:pt x="8807" y="9292"/>
                  </a:cubicBezTo>
                  <a:lnTo>
                    <a:pt x="9126" y="9480"/>
                  </a:lnTo>
                  <a:lnTo>
                    <a:pt x="9106" y="9525"/>
                  </a:lnTo>
                  <a:cubicBezTo>
                    <a:pt x="8966" y="9868"/>
                    <a:pt x="8637" y="10064"/>
                    <a:pt x="8298" y="10064"/>
                  </a:cubicBezTo>
                  <a:cubicBezTo>
                    <a:pt x="8122" y="10064"/>
                    <a:pt x="7943" y="10011"/>
                    <a:pt x="7786" y="9898"/>
                  </a:cubicBezTo>
                  <a:cubicBezTo>
                    <a:pt x="7526" y="9706"/>
                    <a:pt x="3921" y="6101"/>
                    <a:pt x="3729" y="5841"/>
                  </a:cubicBezTo>
                  <a:cubicBezTo>
                    <a:pt x="3400" y="5382"/>
                    <a:pt x="3582" y="4734"/>
                    <a:pt x="4106" y="4522"/>
                  </a:cubicBezTo>
                  <a:lnTo>
                    <a:pt x="4147" y="4501"/>
                  </a:lnTo>
                  <a:lnTo>
                    <a:pt x="4335" y="4820"/>
                  </a:lnTo>
                  <a:cubicBezTo>
                    <a:pt x="4379" y="4895"/>
                    <a:pt x="4459" y="4939"/>
                    <a:pt x="4542" y="4939"/>
                  </a:cubicBezTo>
                  <a:cubicBezTo>
                    <a:pt x="4582" y="4939"/>
                    <a:pt x="4624" y="4928"/>
                    <a:pt x="4661" y="4906"/>
                  </a:cubicBezTo>
                  <a:lnTo>
                    <a:pt x="6090" y="4063"/>
                  </a:lnTo>
                  <a:cubicBezTo>
                    <a:pt x="6203" y="3997"/>
                    <a:pt x="6244" y="3853"/>
                    <a:pt x="6176" y="3740"/>
                  </a:cubicBezTo>
                  <a:lnTo>
                    <a:pt x="4044" y="118"/>
                  </a:lnTo>
                  <a:cubicBezTo>
                    <a:pt x="4001" y="43"/>
                    <a:pt x="3922" y="1"/>
                    <a:pt x="384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8800;p89"/>
          <p:cNvGrpSpPr/>
          <p:nvPr/>
        </p:nvGrpSpPr>
        <p:grpSpPr>
          <a:xfrm>
            <a:off x="2500298" y="2714626"/>
            <a:ext cx="1011187" cy="1357322"/>
            <a:chOff x="7418465" y="3218645"/>
            <a:chExt cx="348053" cy="348184"/>
          </a:xfrm>
        </p:grpSpPr>
        <p:sp>
          <p:nvSpPr>
            <p:cNvPr id="49" name="Google Shape;8801;p89"/>
            <p:cNvSpPr/>
            <p:nvPr/>
          </p:nvSpPr>
          <p:spPr>
            <a:xfrm>
              <a:off x="7424045" y="3303202"/>
              <a:ext cx="141951" cy="182684"/>
            </a:xfrm>
            <a:custGeom>
              <a:avLst/>
              <a:gdLst/>
              <a:ahLst/>
              <a:cxnLst/>
              <a:rect l="l" t="t" r="r" b="b"/>
              <a:pathLst>
                <a:path w="5419" h="6974" extrusionOk="0">
                  <a:moveTo>
                    <a:pt x="0" y="0"/>
                  </a:moveTo>
                  <a:lnTo>
                    <a:pt x="0" y="4287"/>
                  </a:lnTo>
                  <a:lnTo>
                    <a:pt x="5418" y="6974"/>
                  </a:lnTo>
                  <a:lnTo>
                    <a:pt x="4287" y="1275"/>
                  </a:lnTo>
                  <a:lnTo>
                    <a:pt x="847" y="254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802;p89"/>
            <p:cNvSpPr/>
            <p:nvPr/>
          </p:nvSpPr>
          <p:spPr>
            <a:xfrm>
              <a:off x="7424045" y="3415500"/>
              <a:ext cx="134485" cy="145697"/>
            </a:xfrm>
            <a:custGeom>
              <a:avLst/>
              <a:gdLst/>
              <a:ahLst/>
              <a:cxnLst/>
              <a:rect l="l" t="t" r="r" b="b"/>
              <a:pathLst>
                <a:path w="5134" h="5562" extrusionOk="0">
                  <a:moveTo>
                    <a:pt x="0" y="0"/>
                  </a:moveTo>
                  <a:lnTo>
                    <a:pt x="0" y="4290"/>
                  </a:lnTo>
                  <a:lnTo>
                    <a:pt x="4287" y="5562"/>
                  </a:lnTo>
                  <a:lnTo>
                    <a:pt x="5134" y="3417"/>
                  </a:lnTo>
                  <a:lnTo>
                    <a:pt x="4287" y="1275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803;p89"/>
            <p:cNvSpPr/>
            <p:nvPr/>
          </p:nvSpPr>
          <p:spPr>
            <a:xfrm>
              <a:off x="7723951" y="3420058"/>
              <a:ext cx="37014" cy="141139"/>
            </a:xfrm>
            <a:custGeom>
              <a:avLst/>
              <a:gdLst/>
              <a:ahLst/>
              <a:cxnLst/>
              <a:rect l="l" t="t" r="r" b="b"/>
              <a:pathLst>
                <a:path w="1413" h="5388" extrusionOk="0">
                  <a:moveTo>
                    <a:pt x="0" y="1"/>
                  </a:moveTo>
                  <a:lnTo>
                    <a:pt x="566" y="5134"/>
                  </a:lnTo>
                  <a:lnTo>
                    <a:pt x="1412" y="5388"/>
                  </a:lnTo>
                  <a:lnTo>
                    <a:pt x="1412" y="1101"/>
                  </a:ln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804;p89"/>
            <p:cNvSpPr/>
            <p:nvPr/>
          </p:nvSpPr>
          <p:spPr>
            <a:xfrm>
              <a:off x="7619014" y="3385874"/>
              <a:ext cx="119764" cy="168696"/>
            </a:xfrm>
            <a:custGeom>
              <a:avLst/>
              <a:gdLst/>
              <a:ahLst/>
              <a:cxnLst/>
              <a:rect l="l" t="t" r="r" b="b"/>
              <a:pathLst>
                <a:path w="4572" h="6440" extrusionOk="0">
                  <a:moveTo>
                    <a:pt x="0" y="0"/>
                  </a:moveTo>
                  <a:lnTo>
                    <a:pt x="1131" y="5421"/>
                  </a:lnTo>
                  <a:lnTo>
                    <a:pt x="4572" y="6439"/>
                  </a:lnTo>
                  <a:lnTo>
                    <a:pt x="4572" y="215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805;p89"/>
            <p:cNvSpPr/>
            <p:nvPr/>
          </p:nvSpPr>
          <p:spPr>
            <a:xfrm>
              <a:off x="7536343" y="3410654"/>
              <a:ext cx="112324" cy="150543"/>
            </a:xfrm>
            <a:custGeom>
              <a:avLst/>
              <a:gdLst/>
              <a:ahLst/>
              <a:cxnLst/>
              <a:rect l="l" t="t" r="r" b="b"/>
              <a:pathLst>
                <a:path w="4288" h="5747" extrusionOk="0">
                  <a:moveTo>
                    <a:pt x="2146" y="0"/>
                  </a:moveTo>
                  <a:lnTo>
                    <a:pt x="0" y="1460"/>
                  </a:lnTo>
                  <a:lnTo>
                    <a:pt x="0" y="5747"/>
                  </a:lnTo>
                  <a:lnTo>
                    <a:pt x="4287" y="4475"/>
                  </a:lnTo>
                  <a:lnTo>
                    <a:pt x="4287" y="185"/>
                  </a:lnTo>
                  <a:lnTo>
                    <a:pt x="2146" y="0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806;p89"/>
            <p:cNvSpPr/>
            <p:nvPr/>
          </p:nvSpPr>
          <p:spPr>
            <a:xfrm>
              <a:off x="7723951" y="3329947"/>
              <a:ext cx="37014" cy="118951"/>
            </a:xfrm>
            <a:custGeom>
              <a:avLst/>
              <a:gdLst/>
              <a:ahLst/>
              <a:cxnLst/>
              <a:rect l="l" t="t" r="r" b="b"/>
              <a:pathLst>
                <a:path w="1413" h="4541" extrusionOk="0">
                  <a:moveTo>
                    <a:pt x="566" y="0"/>
                  </a:moveTo>
                  <a:lnTo>
                    <a:pt x="0" y="2145"/>
                  </a:lnTo>
                  <a:lnTo>
                    <a:pt x="566" y="4287"/>
                  </a:lnTo>
                  <a:lnTo>
                    <a:pt x="1412" y="4541"/>
                  </a:lnTo>
                  <a:lnTo>
                    <a:pt x="1412" y="254"/>
                  </a:lnTo>
                  <a:lnTo>
                    <a:pt x="566" y="0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807;p89"/>
            <p:cNvSpPr/>
            <p:nvPr/>
          </p:nvSpPr>
          <p:spPr>
            <a:xfrm>
              <a:off x="7626453" y="3303202"/>
              <a:ext cx="112324" cy="139069"/>
            </a:xfrm>
            <a:custGeom>
              <a:avLst/>
              <a:gdLst/>
              <a:ahLst/>
              <a:cxnLst/>
              <a:rect l="l" t="t" r="r" b="b"/>
              <a:pathLst>
                <a:path w="4288" h="5309" extrusionOk="0">
                  <a:moveTo>
                    <a:pt x="847" y="0"/>
                  </a:moveTo>
                  <a:lnTo>
                    <a:pt x="1" y="2145"/>
                  </a:lnTo>
                  <a:lnTo>
                    <a:pt x="847" y="4287"/>
                  </a:lnTo>
                  <a:lnTo>
                    <a:pt x="4288" y="5308"/>
                  </a:lnTo>
                  <a:lnTo>
                    <a:pt x="4288" y="1021"/>
                  </a:lnTo>
                  <a:lnTo>
                    <a:pt x="847" y="0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808;p89"/>
            <p:cNvSpPr/>
            <p:nvPr/>
          </p:nvSpPr>
          <p:spPr>
            <a:xfrm>
              <a:off x="7536343" y="3303202"/>
              <a:ext cx="112324" cy="145697"/>
            </a:xfrm>
            <a:custGeom>
              <a:avLst/>
              <a:gdLst/>
              <a:ahLst/>
              <a:cxnLst/>
              <a:rect l="l" t="t" r="r" b="b"/>
              <a:pathLst>
                <a:path w="4288" h="5562" extrusionOk="0">
                  <a:moveTo>
                    <a:pt x="4287" y="0"/>
                  </a:moveTo>
                  <a:lnTo>
                    <a:pt x="0" y="1275"/>
                  </a:lnTo>
                  <a:lnTo>
                    <a:pt x="0" y="5562"/>
                  </a:lnTo>
                  <a:lnTo>
                    <a:pt x="4287" y="4287"/>
                  </a:lnTo>
                  <a:lnTo>
                    <a:pt x="4287" y="0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809;p89"/>
            <p:cNvSpPr/>
            <p:nvPr/>
          </p:nvSpPr>
          <p:spPr>
            <a:xfrm>
              <a:off x="7648640" y="3224198"/>
              <a:ext cx="62947" cy="169141"/>
            </a:xfrm>
            <a:custGeom>
              <a:avLst/>
              <a:gdLst/>
              <a:ahLst/>
              <a:cxnLst/>
              <a:rect l="l" t="t" r="r" b="b"/>
              <a:pathLst>
                <a:path w="2403" h="6457" extrusionOk="0">
                  <a:moveTo>
                    <a:pt x="0" y="1"/>
                  </a:moveTo>
                  <a:lnTo>
                    <a:pt x="0" y="6457"/>
                  </a:lnTo>
                  <a:cubicBezTo>
                    <a:pt x="0" y="6457"/>
                    <a:pt x="2402" y="4058"/>
                    <a:pt x="2402" y="2403"/>
                  </a:cubicBezTo>
                  <a:cubicBezTo>
                    <a:pt x="2402" y="1077"/>
                    <a:pt x="1326" y="4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810;p89"/>
            <p:cNvSpPr/>
            <p:nvPr/>
          </p:nvSpPr>
          <p:spPr>
            <a:xfrm>
              <a:off x="7585720" y="3224198"/>
              <a:ext cx="111041" cy="169141"/>
            </a:xfrm>
            <a:custGeom>
              <a:avLst/>
              <a:gdLst/>
              <a:ahLst/>
              <a:cxnLst/>
              <a:rect l="l" t="t" r="r" b="b"/>
              <a:pathLst>
                <a:path w="4239" h="6457" extrusionOk="0">
                  <a:moveTo>
                    <a:pt x="2402" y="1"/>
                  </a:moveTo>
                  <a:cubicBezTo>
                    <a:pt x="1076" y="4"/>
                    <a:pt x="0" y="1077"/>
                    <a:pt x="0" y="2406"/>
                  </a:cubicBezTo>
                  <a:cubicBezTo>
                    <a:pt x="0" y="4058"/>
                    <a:pt x="2402" y="6457"/>
                    <a:pt x="2402" y="6457"/>
                  </a:cubicBezTo>
                  <a:cubicBezTo>
                    <a:pt x="2402" y="6457"/>
                    <a:pt x="4239" y="4058"/>
                    <a:pt x="4239" y="2406"/>
                  </a:cubicBezTo>
                  <a:cubicBezTo>
                    <a:pt x="4239" y="1080"/>
                    <a:pt x="3417" y="1"/>
                    <a:pt x="2402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811;p89"/>
            <p:cNvSpPr/>
            <p:nvPr/>
          </p:nvSpPr>
          <p:spPr>
            <a:xfrm>
              <a:off x="7604109" y="3253772"/>
              <a:ext cx="77852" cy="66771"/>
            </a:xfrm>
            <a:custGeom>
              <a:avLst/>
              <a:gdLst/>
              <a:ahLst/>
              <a:cxnLst/>
              <a:rect l="l" t="t" r="r" b="b"/>
              <a:pathLst>
                <a:path w="2972" h="2549" extrusionOk="0">
                  <a:moveTo>
                    <a:pt x="1691" y="1"/>
                  </a:moveTo>
                  <a:cubicBezTo>
                    <a:pt x="1379" y="1"/>
                    <a:pt x="1061" y="117"/>
                    <a:pt x="802" y="376"/>
                  </a:cubicBezTo>
                  <a:cubicBezTo>
                    <a:pt x="1" y="1178"/>
                    <a:pt x="566" y="2549"/>
                    <a:pt x="1700" y="2549"/>
                  </a:cubicBezTo>
                  <a:cubicBezTo>
                    <a:pt x="2403" y="2545"/>
                    <a:pt x="2972" y="1976"/>
                    <a:pt x="2972" y="1274"/>
                  </a:cubicBezTo>
                  <a:cubicBezTo>
                    <a:pt x="2972" y="509"/>
                    <a:pt x="2344" y="1"/>
                    <a:pt x="169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812;p89"/>
            <p:cNvSpPr/>
            <p:nvPr/>
          </p:nvSpPr>
          <p:spPr>
            <a:xfrm>
              <a:off x="7418465" y="3218645"/>
              <a:ext cx="348053" cy="348184"/>
            </a:xfrm>
            <a:custGeom>
              <a:avLst/>
              <a:gdLst/>
              <a:ahLst/>
              <a:cxnLst/>
              <a:rect l="l" t="t" r="r" b="b"/>
              <a:pathLst>
                <a:path w="13287" h="13292" extrusionOk="0">
                  <a:moveTo>
                    <a:pt x="8787" y="425"/>
                  </a:moveTo>
                  <a:cubicBezTo>
                    <a:pt x="9997" y="428"/>
                    <a:pt x="10977" y="1409"/>
                    <a:pt x="10980" y="2618"/>
                  </a:cubicBezTo>
                  <a:cubicBezTo>
                    <a:pt x="10980" y="2961"/>
                    <a:pt x="10864" y="3345"/>
                    <a:pt x="10686" y="3732"/>
                  </a:cubicBezTo>
                  <a:cubicBezTo>
                    <a:pt x="10675" y="3746"/>
                    <a:pt x="10669" y="3763"/>
                    <a:pt x="10662" y="3780"/>
                  </a:cubicBezTo>
                  <a:cubicBezTo>
                    <a:pt x="10151" y="4859"/>
                    <a:pt x="9164" y="5963"/>
                    <a:pt x="8787" y="6364"/>
                  </a:cubicBezTo>
                  <a:cubicBezTo>
                    <a:pt x="8410" y="5963"/>
                    <a:pt x="7423" y="4859"/>
                    <a:pt x="6913" y="3780"/>
                  </a:cubicBezTo>
                  <a:cubicBezTo>
                    <a:pt x="6906" y="3763"/>
                    <a:pt x="6899" y="3746"/>
                    <a:pt x="6892" y="3732"/>
                  </a:cubicBezTo>
                  <a:cubicBezTo>
                    <a:pt x="6711" y="3345"/>
                    <a:pt x="6598" y="2961"/>
                    <a:pt x="6598" y="2618"/>
                  </a:cubicBezTo>
                  <a:cubicBezTo>
                    <a:pt x="6598" y="1409"/>
                    <a:pt x="7578" y="428"/>
                    <a:pt x="8787" y="425"/>
                  </a:cubicBezTo>
                  <a:close/>
                  <a:moveTo>
                    <a:pt x="6601" y="4099"/>
                  </a:moveTo>
                  <a:cubicBezTo>
                    <a:pt x="7214" y="5315"/>
                    <a:pt x="8301" y="6470"/>
                    <a:pt x="8575" y="6754"/>
                  </a:cubicBezTo>
                  <a:lnTo>
                    <a:pt x="8575" y="7357"/>
                  </a:lnTo>
                  <a:lnTo>
                    <a:pt x="4713" y="8505"/>
                  </a:lnTo>
                  <a:lnTo>
                    <a:pt x="4713" y="4661"/>
                  </a:lnTo>
                  <a:lnTo>
                    <a:pt x="6601" y="4099"/>
                  </a:lnTo>
                  <a:close/>
                  <a:moveTo>
                    <a:pt x="10977" y="4099"/>
                  </a:moveTo>
                  <a:lnTo>
                    <a:pt x="12865" y="4661"/>
                  </a:lnTo>
                  <a:lnTo>
                    <a:pt x="12865" y="8505"/>
                  </a:lnTo>
                  <a:lnTo>
                    <a:pt x="9000" y="7357"/>
                  </a:lnTo>
                  <a:lnTo>
                    <a:pt x="9000" y="6754"/>
                  </a:lnTo>
                  <a:cubicBezTo>
                    <a:pt x="9277" y="6470"/>
                    <a:pt x="10364" y="5315"/>
                    <a:pt x="10977" y="4099"/>
                  </a:cubicBezTo>
                  <a:close/>
                  <a:moveTo>
                    <a:pt x="426" y="3513"/>
                  </a:moveTo>
                  <a:lnTo>
                    <a:pt x="4288" y="4661"/>
                  </a:lnTo>
                  <a:lnTo>
                    <a:pt x="4288" y="8505"/>
                  </a:lnTo>
                  <a:lnTo>
                    <a:pt x="2825" y="8070"/>
                  </a:lnTo>
                  <a:cubicBezTo>
                    <a:pt x="2800" y="8063"/>
                    <a:pt x="2777" y="8059"/>
                    <a:pt x="2755" y="8059"/>
                  </a:cubicBezTo>
                  <a:cubicBezTo>
                    <a:pt x="2535" y="8059"/>
                    <a:pt x="2455" y="8403"/>
                    <a:pt x="2705" y="8478"/>
                  </a:cubicBezTo>
                  <a:lnTo>
                    <a:pt x="4288" y="8947"/>
                  </a:lnTo>
                  <a:lnTo>
                    <a:pt x="4288" y="12792"/>
                  </a:lnTo>
                  <a:lnTo>
                    <a:pt x="426" y="11644"/>
                  </a:lnTo>
                  <a:lnTo>
                    <a:pt x="426" y="7799"/>
                  </a:lnTo>
                  <a:lnTo>
                    <a:pt x="1889" y="8235"/>
                  </a:lnTo>
                  <a:cubicBezTo>
                    <a:pt x="1910" y="8241"/>
                    <a:pt x="1930" y="8244"/>
                    <a:pt x="1950" y="8244"/>
                  </a:cubicBezTo>
                  <a:cubicBezTo>
                    <a:pt x="2042" y="8244"/>
                    <a:pt x="2125" y="8183"/>
                    <a:pt x="2153" y="8091"/>
                  </a:cubicBezTo>
                  <a:cubicBezTo>
                    <a:pt x="2187" y="7981"/>
                    <a:pt x="2122" y="7861"/>
                    <a:pt x="2009" y="7830"/>
                  </a:cubicBezTo>
                  <a:lnTo>
                    <a:pt x="426" y="7357"/>
                  </a:lnTo>
                  <a:lnTo>
                    <a:pt x="426" y="3513"/>
                  </a:lnTo>
                  <a:close/>
                  <a:moveTo>
                    <a:pt x="9000" y="7799"/>
                  </a:moveTo>
                  <a:lnTo>
                    <a:pt x="12865" y="8947"/>
                  </a:lnTo>
                  <a:lnTo>
                    <a:pt x="12865" y="12792"/>
                  </a:lnTo>
                  <a:lnTo>
                    <a:pt x="9000" y="11644"/>
                  </a:lnTo>
                  <a:lnTo>
                    <a:pt x="9000" y="10113"/>
                  </a:lnTo>
                  <a:cubicBezTo>
                    <a:pt x="9000" y="9970"/>
                    <a:pt x="8893" y="9899"/>
                    <a:pt x="8787" y="9899"/>
                  </a:cubicBezTo>
                  <a:cubicBezTo>
                    <a:pt x="8681" y="9899"/>
                    <a:pt x="8575" y="9970"/>
                    <a:pt x="8575" y="10113"/>
                  </a:cubicBezTo>
                  <a:lnTo>
                    <a:pt x="8575" y="11644"/>
                  </a:lnTo>
                  <a:lnTo>
                    <a:pt x="4713" y="12792"/>
                  </a:lnTo>
                  <a:lnTo>
                    <a:pt x="4713" y="8947"/>
                  </a:lnTo>
                  <a:lnTo>
                    <a:pt x="8575" y="7799"/>
                  </a:lnTo>
                  <a:lnTo>
                    <a:pt x="8575" y="9263"/>
                  </a:lnTo>
                  <a:cubicBezTo>
                    <a:pt x="8575" y="9379"/>
                    <a:pt x="8671" y="9475"/>
                    <a:pt x="8787" y="9475"/>
                  </a:cubicBezTo>
                  <a:cubicBezTo>
                    <a:pt x="8904" y="9475"/>
                    <a:pt x="9000" y="9379"/>
                    <a:pt x="9000" y="9263"/>
                  </a:cubicBezTo>
                  <a:lnTo>
                    <a:pt x="9000" y="7799"/>
                  </a:lnTo>
                  <a:close/>
                  <a:moveTo>
                    <a:pt x="8787" y="0"/>
                  </a:moveTo>
                  <a:cubicBezTo>
                    <a:pt x="7345" y="0"/>
                    <a:pt x="6173" y="1172"/>
                    <a:pt x="6173" y="2615"/>
                  </a:cubicBezTo>
                  <a:cubicBezTo>
                    <a:pt x="6173" y="2961"/>
                    <a:pt x="6269" y="3334"/>
                    <a:pt x="6423" y="3711"/>
                  </a:cubicBezTo>
                  <a:lnTo>
                    <a:pt x="4500" y="4280"/>
                  </a:lnTo>
                  <a:lnTo>
                    <a:pt x="272" y="3026"/>
                  </a:lnTo>
                  <a:cubicBezTo>
                    <a:pt x="251" y="3020"/>
                    <a:pt x="230" y="3017"/>
                    <a:pt x="210" y="3017"/>
                  </a:cubicBezTo>
                  <a:cubicBezTo>
                    <a:pt x="99" y="3017"/>
                    <a:pt x="1" y="3106"/>
                    <a:pt x="1" y="3228"/>
                  </a:cubicBezTo>
                  <a:lnTo>
                    <a:pt x="1" y="11805"/>
                  </a:lnTo>
                  <a:cubicBezTo>
                    <a:pt x="1" y="11898"/>
                    <a:pt x="63" y="11980"/>
                    <a:pt x="152" y="12008"/>
                  </a:cubicBezTo>
                  <a:lnTo>
                    <a:pt x="4435" y="13279"/>
                  </a:lnTo>
                  <a:lnTo>
                    <a:pt x="4442" y="13279"/>
                  </a:lnTo>
                  <a:cubicBezTo>
                    <a:pt x="4449" y="13282"/>
                    <a:pt x="4456" y="13286"/>
                    <a:pt x="4466" y="13286"/>
                  </a:cubicBezTo>
                  <a:lnTo>
                    <a:pt x="4531" y="13286"/>
                  </a:lnTo>
                  <a:cubicBezTo>
                    <a:pt x="4541" y="13286"/>
                    <a:pt x="4548" y="13282"/>
                    <a:pt x="4555" y="13279"/>
                  </a:cubicBezTo>
                  <a:lnTo>
                    <a:pt x="4562" y="13279"/>
                  </a:lnTo>
                  <a:lnTo>
                    <a:pt x="8702" y="12052"/>
                  </a:lnTo>
                  <a:cubicBezTo>
                    <a:pt x="8729" y="12064"/>
                    <a:pt x="8758" y="12070"/>
                    <a:pt x="8787" y="12070"/>
                  </a:cubicBezTo>
                  <a:cubicBezTo>
                    <a:pt x="8816" y="12070"/>
                    <a:pt x="8846" y="12064"/>
                    <a:pt x="8873" y="12052"/>
                  </a:cubicBezTo>
                  <a:lnTo>
                    <a:pt x="13012" y="13282"/>
                  </a:lnTo>
                  <a:cubicBezTo>
                    <a:pt x="13033" y="13289"/>
                    <a:pt x="13054" y="13291"/>
                    <a:pt x="13074" y="13291"/>
                  </a:cubicBezTo>
                  <a:cubicBezTo>
                    <a:pt x="13188" y="13291"/>
                    <a:pt x="13287" y="13199"/>
                    <a:pt x="13287" y="13080"/>
                  </a:cubicBezTo>
                  <a:lnTo>
                    <a:pt x="13287" y="8786"/>
                  </a:lnTo>
                  <a:lnTo>
                    <a:pt x="13287" y="4503"/>
                  </a:lnTo>
                  <a:cubicBezTo>
                    <a:pt x="13287" y="4407"/>
                    <a:pt x="13225" y="4325"/>
                    <a:pt x="13136" y="4297"/>
                  </a:cubicBezTo>
                  <a:lnTo>
                    <a:pt x="11155" y="3711"/>
                  </a:lnTo>
                  <a:cubicBezTo>
                    <a:pt x="11306" y="3334"/>
                    <a:pt x="11402" y="2961"/>
                    <a:pt x="11402" y="2615"/>
                  </a:cubicBezTo>
                  <a:cubicBezTo>
                    <a:pt x="11402" y="1172"/>
                    <a:pt x="10230" y="0"/>
                    <a:pt x="8787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813;p89"/>
            <p:cNvSpPr/>
            <p:nvPr/>
          </p:nvSpPr>
          <p:spPr>
            <a:xfrm>
              <a:off x="7609767" y="3248271"/>
              <a:ext cx="80812" cy="77825"/>
            </a:xfrm>
            <a:custGeom>
              <a:avLst/>
              <a:gdLst/>
              <a:ahLst/>
              <a:cxnLst/>
              <a:rect l="l" t="t" r="r" b="b"/>
              <a:pathLst>
                <a:path w="3085" h="2971" extrusionOk="0">
                  <a:moveTo>
                    <a:pt x="1484" y="425"/>
                  </a:moveTo>
                  <a:cubicBezTo>
                    <a:pt x="2430" y="425"/>
                    <a:pt x="2903" y="1566"/>
                    <a:pt x="2235" y="2234"/>
                  </a:cubicBezTo>
                  <a:cubicBezTo>
                    <a:pt x="2019" y="2450"/>
                    <a:pt x="1753" y="2547"/>
                    <a:pt x="1493" y="2547"/>
                  </a:cubicBezTo>
                  <a:cubicBezTo>
                    <a:pt x="948" y="2547"/>
                    <a:pt x="425" y="2124"/>
                    <a:pt x="425" y="1484"/>
                  </a:cubicBezTo>
                  <a:cubicBezTo>
                    <a:pt x="425" y="901"/>
                    <a:pt x="898" y="425"/>
                    <a:pt x="1484" y="425"/>
                  </a:cubicBezTo>
                  <a:close/>
                  <a:moveTo>
                    <a:pt x="1484" y="0"/>
                  </a:moveTo>
                  <a:cubicBezTo>
                    <a:pt x="1292" y="0"/>
                    <a:pt x="1099" y="37"/>
                    <a:pt x="915" y="113"/>
                  </a:cubicBezTo>
                  <a:cubicBezTo>
                    <a:pt x="364" y="343"/>
                    <a:pt x="0" y="884"/>
                    <a:pt x="0" y="1484"/>
                  </a:cubicBezTo>
                  <a:cubicBezTo>
                    <a:pt x="0" y="2303"/>
                    <a:pt x="665" y="2968"/>
                    <a:pt x="1484" y="2971"/>
                  </a:cubicBezTo>
                  <a:cubicBezTo>
                    <a:pt x="2084" y="2971"/>
                    <a:pt x="2625" y="2608"/>
                    <a:pt x="2855" y="2053"/>
                  </a:cubicBezTo>
                  <a:cubicBezTo>
                    <a:pt x="3085" y="1497"/>
                    <a:pt x="2958" y="860"/>
                    <a:pt x="2533" y="435"/>
                  </a:cubicBezTo>
                  <a:cubicBezTo>
                    <a:pt x="2251" y="151"/>
                    <a:pt x="1871" y="0"/>
                    <a:pt x="148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8965;p89"/>
          <p:cNvGrpSpPr/>
          <p:nvPr/>
        </p:nvGrpSpPr>
        <p:grpSpPr>
          <a:xfrm>
            <a:off x="8429652" y="4214824"/>
            <a:ext cx="386455" cy="287569"/>
            <a:chOff x="5197967" y="3714018"/>
            <a:chExt cx="386455" cy="287569"/>
          </a:xfrm>
        </p:grpSpPr>
        <p:sp>
          <p:nvSpPr>
            <p:cNvPr id="63" name="Google Shape;8966;p89"/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967;p89"/>
            <p:cNvSpPr/>
            <p:nvPr/>
          </p:nvSpPr>
          <p:spPr>
            <a:xfrm>
              <a:off x="5319591" y="3758576"/>
              <a:ext cx="258204" cy="236908"/>
            </a:xfrm>
            <a:custGeom>
              <a:avLst/>
              <a:gdLst/>
              <a:ahLst/>
              <a:cxnLst/>
              <a:rect l="l" t="t" r="r" b="b"/>
              <a:pathLst>
                <a:path w="9857" h="9044" extrusionOk="0">
                  <a:moveTo>
                    <a:pt x="9130" y="0"/>
                  </a:moveTo>
                  <a:lnTo>
                    <a:pt x="830" y="8300"/>
                  </a:lnTo>
                  <a:cubicBezTo>
                    <a:pt x="604" y="8530"/>
                    <a:pt x="316" y="8687"/>
                    <a:pt x="1" y="8756"/>
                  </a:cubicBezTo>
                  <a:cubicBezTo>
                    <a:pt x="261" y="8941"/>
                    <a:pt x="576" y="9044"/>
                    <a:pt x="898" y="9044"/>
                  </a:cubicBezTo>
                  <a:cubicBezTo>
                    <a:pt x="1310" y="9044"/>
                    <a:pt x="1704" y="8879"/>
                    <a:pt x="1995" y="8588"/>
                  </a:cubicBezTo>
                  <a:lnTo>
                    <a:pt x="9856" y="727"/>
                  </a:lnTo>
                  <a:lnTo>
                    <a:pt x="9130" y="0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968;p89"/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969;p89"/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34644" y="1016528"/>
            <a:ext cx="1923174" cy="697966"/>
          </a:xfrm>
        </p:spPr>
        <p:txBody>
          <a:bodyPr/>
          <a:lstStyle/>
          <a:p>
            <a:r>
              <a:rPr lang="fr-FR" sz="4400" dirty="0" smtClean="0">
                <a:latin typeface="Playbill" pitchFamily="82" charset="0"/>
              </a:rPr>
              <a:t>Site 03 </a:t>
            </a:r>
            <a:endParaRPr lang="fr-FR" sz="4400" dirty="0">
              <a:latin typeface="Playbill" pitchFamily="82" charset="0"/>
            </a:endParaRPr>
          </a:p>
        </p:txBody>
      </p:sp>
      <p:grpSp>
        <p:nvGrpSpPr>
          <p:cNvPr id="3" name="Google Shape;4217;p77"/>
          <p:cNvGrpSpPr/>
          <p:nvPr/>
        </p:nvGrpSpPr>
        <p:grpSpPr>
          <a:xfrm>
            <a:off x="6715140" y="1142990"/>
            <a:ext cx="1745427" cy="2928958"/>
            <a:chOff x="5136802" y="1698050"/>
            <a:chExt cx="1964864" cy="2984995"/>
          </a:xfrm>
        </p:grpSpPr>
        <p:sp>
          <p:nvSpPr>
            <p:cNvPr id="4" name="Google Shape;4218;p77"/>
            <p:cNvSpPr/>
            <p:nvPr/>
          </p:nvSpPr>
          <p:spPr>
            <a:xfrm>
              <a:off x="5864945" y="1968102"/>
              <a:ext cx="254660" cy="50071"/>
            </a:xfrm>
            <a:custGeom>
              <a:avLst/>
              <a:gdLst/>
              <a:ahLst/>
              <a:cxnLst/>
              <a:rect l="l" t="t" r="r" b="b"/>
              <a:pathLst>
                <a:path w="3077" h="605" extrusionOk="0">
                  <a:moveTo>
                    <a:pt x="3047" y="0"/>
                  </a:moveTo>
                  <a:lnTo>
                    <a:pt x="1" y="358"/>
                  </a:lnTo>
                  <a:lnTo>
                    <a:pt x="29" y="605"/>
                  </a:lnTo>
                  <a:lnTo>
                    <a:pt x="3077" y="246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4219;p77"/>
            <p:cNvSpPr/>
            <p:nvPr/>
          </p:nvSpPr>
          <p:spPr>
            <a:xfrm>
              <a:off x="5838212" y="1698050"/>
              <a:ext cx="595311" cy="2984995"/>
            </a:xfrm>
            <a:custGeom>
              <a:avLst/>
              <a:gdLst/>
              <a:ahLst/>
              <a:cxnLst/>
              <a:rect l="l" t="t" r="r" b="b"/>
              <a:pathLst>
                <a:path w="7193" h="36067" extrusionOk="0">
                  <a:moveTo>
                    <a:pt x="1622" y="1"/>
                  </a:moveTo>
                  <a:cubicBezTo>
                    <a:pt x="1563" y="1"/>
                    <a:pt x="1503" y="4"/>
                    <a:pt x="1442" y="11"/>
                  </a:cubicBezTo>
                  <a:cubicBezTo>
                    <a:pt x="602" y="111"/>
                    <a:pt x="0" y="874"/>
                    <a:pt x="99" y="1714"/>
                  </a:cubicBezTo>
                  <a:lnTo>
                    <a:pt x="4145" y="36067"/>
                  </a:lnTo>
                  <a:lnTo>
                    <a:pt x="7192" y="35709"/>
                  </a:lnTo>
                  <a:lnTo>
                    <a:pt x="3146" y="1355"/>
                  </a:lnTo>
                  <a:cubicBezTo>
                    <a:pt x="3053" y="574"/>
                    <a:pt x="2390" y="1"/>
                    <a:pt x="1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220;p77"/>
            <p:cNvSpPr/>
            <p:nvPr/>
          </p:nvSpPr>
          <p:spPr>
            <a:xfrm>
              <a:off x="5923375" y="2464095"/>
              <a:ext cx="254660" cy="50154"/>
            </a:xfrm>
            <a:custGeom>
              <a:avLst/>
              <a:gdLst/>
              <a:ahLst/>
              <a:cxnLst/>
              <a:rect l="l" t="t" r="r" b="b"/>
              <a:pathLst>
                <a:path w="3077" h="606" extrusionOk="0">
                  <a:moveTo>
                    <a:pt x="3048" y="0"/>
                  </a:moveTo>
                  <a:lnTo>
                    <a:pt x="0" y="359"/>
                  </a:lnTo>
                  <a:lnTo>
                    <a:pt x="30" y="605"/>
                  </a:lnTo>
                  <a:lnTo>
                    <a:pt x="3076" y="246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221;p77"/>
            <p:cNvSpPr/>
            <p:nvPr/>
          </p:nvSpPr>
          <p:spPr>
            <a:xfrm>
              <a:off x="5955321" y="2728934"/>
              <a:ext cx="253998" cy="55451"/>
            </a:xfrm>
            <a:custGeom>
              <a:avLst/>
              <a:gdLst/>
              <a:ahLst/>
              <a:cxnLst/>
              <a:rect l="l" t="t" r="r" b="b"/>
              <a:pathLst>
                <a:path w="3069" h="670" extrusionOk="0">
                  <a:moveTo>
                    <a:pt x="3039" y="0"/>
                  </a:moveTo>
                  <a:lnTo>
                    <a:pt x="0" y="433"/>
                  </a:lnTo>
                  <a:lnTo>
                    <a:pt x="29" y="670"/>
                  </a:lnTo>
                  <a:lnTo>
                    <a:pt x="3069" y="248"/>
                  </a:lnTo>
                  <a:lnTo>
                    <a:pt x="3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222;p77"/>
            <p:cNvSpPr/>
            <p:nvPr/>
          </p:nvSpPr>
          <p:spPr>
            <a:xfrm>
              <a:off x="6013586" y="3224347"/>
              <a:ext cx="253998" cy="55368"/>
            </a:xfrm>
            <a:custGeom>
              <a:avLst/>
              <a:gdLst/>
              <a:ahLst/>
              <a:cxnLst/>
              <a:rect l="l" t="t" r="r" b="b"/>
              <a:pathLst>
                <a:path w="3069" h="669" extrusionOk="0">
                  <a:moveTo>
                    <a:pt x="3039" y="0"/>
                  </a:moveTo>
                  <a:lnTo>
                    <a:pt x="0" y="431"/>
                  </a:lnTo>
                  <a:lnTo>
                    <a:pt x="29" y="669"/>
                  </a:lnTo>
                  <a:lnTo>
                    <a:pt x="3069" y="245"/>
                  </a:lnTo>
                  <a:lnTo>
                    <a:pt x="3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223;p77"/>
            <p:cNvSpPr/>
            <p:nvPr/>
          </p:nvSpPr>
          <p:spPr>
            <a:xfrm>
              <a:off x="5887290" y="1872181"/>
              <a:ext cx="322857" cy="2740515"/>
            </a:xfrm>
            <a:custGeom>
              <a:avLst/>
              <a:gdLst/>
              <a:ahLst/>
              <a:cxnLst/>
              <a:rect l="l" t="t" r="r" b="b"/>
              <a:pathLst>
                <a:path w="3901" h="33113" extrusionOk="0">
                  <a:moveTo>
                    <a:pt x="0" y="0"/>
                  </a:moveTo>
                  <a:lnTo>
                    <a:pt x="0" y="0"/>
                  </a:lnTo>
                  <a:cubicBezTo>
                    <a:pt x="988" y="11071"/>
                    <a:pt x="2286" y="22115"/>
                    <a:pt x="3901" y="33112"/>
                  </a:cubicBezTo>
                  <a:cubicBezTo>
                    <a:pt x="2914" y="22040"/>
                    <a:pt x="1610" y="109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224;p77"/>
            <p:cNvSpPr/>
            <p:nvPr/>
          </p:nvSpPr>
          <p:spPr>
            <a:xfrm>
              <a:off x="5955487" y="1766246"/>
              <a:ext cx="110819" cy="940099"/>
            </a:xfrm>
            <a:custGeom>
              <a:avLst/>
              <a:gdLst/>
              <a:ahLst/>
              <a:cxnLst/>
              <a:rect l="l" t="t" r="r" b="b"/>
              <a:pathLst>
                <a:path w="1339" h="11359" extrusionOk="0">
                  <a:moveTo>
                    <a:pt x="0" y="1"/>
                  </a:moveTo>
                  <a:lnTo>
                    <a:pt x="0" y="1"/>
                  </a:lnTo>
                  <a:cubicBezTo>
                    <a:pt x="135" y="3815"/>
                    <a:pt x="579" y="7617"/>
                    <a:pt x="1339" y="11358"/>
                  </a:cubicBezTo>
                  <a:cubicBezTo>
                    <a:pt x="1206" y="7544"/>
                    <a:pt x="755" y="374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225;p77"/>
            <p:cNvSpPr/>
            <p:nvPr/>
          </p:nvSpPr>
          <p:spPr>
            <a:xfrm>
              <a:off x="6152709" y="3345345"/>
              <a:ext cx="147648" cy="1253190"/>
            </a:xfrm>
            <a:custGeom>
              <a:avLst/>
              <a:gdLst/>
              <a:ahLst/>
              <a:cxnLst/>
              <a:rect l="l" t="t" r="r" b="b"/>
              <a:pathLst>
                <a:path w="1784" h="15142" extrusionOk="0">
                  <a:moveTo>
                    <a:pt x="1" y="1"/>
                  </a:moveTo>
                  <a:lnTo>
                    <a:pt x="1" y="1"/>
                  </a:lnTo>
                  <a:cubicBezTo>
                    <a:pt x="283" y="5078"/>
                    <a:pt x="876" y="10138"/>
                    <a:pt x="1783" y="15141"/>
                  </a:cubicBezTo>
                  <a:cubicBezTo>
                    <a:pt x="1502" y="10063"/>
                    <a:pt x="905" y="500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26;p77"/>
            <p:cNvSpPr/>
            <p:nvPr/>
          </p:nvSpPr>
          <p:spPr>
            <a:xfrm>
              <a:off x="6063657" y="1828235"/>
              <a:ext cx="325422" cy="2763357"/>
            </a:xfrm>
            <a:custGeom>
              <a:avLst/>
              <a:gdLst/>
              <a:ahLst/>
              <a:cxnLst/>
              <a:rect l="l" t="t" r="r" b="b"/>
              <a:pathLst>
                <a:path w="3932" h="33389" extrusionOk="0">
                  <a:moveTo>
                    <a:pt x="1" y="0"/>
                  </a:moveTo>
                  <a:lnTo>
                    <a:pt x="1" y="0"/>
                  </a:lnTo>
                  <a:cubicBezTo>
                    <a:pt x="1002" y="11163"/>
                    <a:pt x="2310" y="22298"/>
                    <a:pt x="3932" y="33388"/>
                  </a:cubicBezTo>
                  <a:cubicBezTo>
                    <a:pt x="2935" y="22225"/>
                    <a:pt x="1621" y="1109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27;p77"/>
            <p:cNvSpPr/>
            <p:nvPr/>
          </p:nvSpPr>
          <p:spPr>
            <a:xfrm>
              <a:off x="5136802" y="2668186"/>
              <a:ext cx="1780801" cy="469677"/>
            </a:xfrm>
            <a:custGeom>
              <a:avLst/>
              <a:gdLst/>
              <a:ahLst/>
              <a:cxnLst/>
              <a:rect l="l" t="t" r="r" b="b"/>
              <a:pathLst>
                <a:path w="21517" h="5675" extrusionOk="0">
                  <a:moveTo>
                    <a:pt x="21450" y="1"/>
                  </a:moveTo>
                  <a:lnTo>
                    <a:pt x="3811" y="2079"/>
                  </a:lnTo>
                  <a:lnTo>
                    <a:pt x="0" y="5441"/>
                  </a:lnTo>
                  <a:lnTo>
                    <a:pt x="440" y="5674"/>
                  </a:lnTo>
                  <a:lnTo>
                    <a:pt x="3877" y="2642"/>
                  </a:lnTo>
                  <a:lnTo>
                    <a:pt x="21517" y="565"/>
                  </a:lnTo>
                  <a:lnTo>
                    <a:pt x="21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8;p77"/>
            <p:cNvSpPr/>
            <p:nvPr/>
          </p:nvSpPr>
          <p:spPr>
            <a:xfrm>
              <a:off x="5173217" y="2714864"/>
              <a:ext cx="1794953" cy="600939"/>
            </a:xfrm>
            <a:custGeom>
              <a:avLst/>
              <a:gdLst/>
              <a:ahLst/>
              <a:cxnLst/>
              <a:rect l="l" t="t" r="r" b="b"/>
              <a:pathLst>
                <a:path w="21688" h="7261" extrusionOk="0">
                  <a:moveTo>
                    <a:pt x="21077" y="1"/>
                  </a:moveTo>
                  <a:lnTo>
                    <a:pt x="3437" y="2078"/>
                  </a:lnTo>
                  <a:lnTo>
                    <a:pt x="0" y="5110"/>
                  </a:lnTo>
                  <a:lnTo>
                    <a:pt x="4048" y="7261"/>
                  </a:lnTo>
                  <a:lnTo>
                    <a:pt x="21687" y="5185"/>
                  </a:lnTo>
                  <a:lnTo>
                    <a:pt x="21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29;p77"/>
            <p:cNvSpPr/>
            <p:nvPr/>
          </p:nvSpPr>
          <p:spPr>
            <a:xfrm>
              <a:off x="5526281" y="3155323"/>
              <a:ext cx="396763" cy="52471"/>
            </a:xfrm>
            <a:custGeom>
              <a:avLst/>
              <a:gdLst/>
              <a:ahLst/>
              <a:cxnLst/>
              <a:rect l="l" t="t" r="r" b="b"/>
              <a:pathLst>
                <a:path w="4794" h="634" extrusionOk="0">
                  <a:moveTo>
                    <a:pt x="3799" y="0"/>
                  </a:moveTo>
                  <a:cubicBezTo>
                    <a:pt x="2513" y="0"/>
                    <a:pt x="1227" y="199"/>
                    <a:pt x="0" y="593"/>
                  </a:cubicBezTo>
                  <a:cubicBezTo>
                    <a:pt x="332" y="620"/>
                    <a:pt x="665" y="634"/>
                    <a:pt x="997" y="634"/>
                  </a:cubicBezTo>
                  <a:cubicBezTo>
                    <a:pt x="2283" y="634"/>
                    <a:pt x="3566" y="432"/>
                    <a:pt x="4793" y="40"/>
                  </a:cubicBezTo>
                  <a:cubicBezTo>
                    <a:pt x="4462" y="13"/>
                    <a:pt x="4131" y="0"/>
                    <a:pt x="3799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30;p77"/>
            <p:cNvSpPr/>
            <p:nvPr/>
          </p:nvSpPr>
          <p:spPr>
            <a:xfrm>
              <a:off x="6185152" y="3057250"/>
              <a:ext cx="714737" cy="82514"/>
            </a:xfrm>
            <a:custGeom>
              <a:avLst/>
              <a:gdLst/>
              <a:ahLst/>
              <a:cxnLst/>
              <a:rect l="l" t="t" r="r" b="b"/>
              <a:pathLst>
                <a:path w="8636" h="997" extrusionOk="0">
                  <a:moveTo>
                    <a:pt x="8635" y="1"/>
                  </a:moveTo>
                  <a:lnTo>
                    <a:pt x="8635" y="1"/>
                  </a:lnTo>
                  <a:cubicBezTo>
                    <a:pt x="5731" y="20"/>
                    <a:pt x="2832" y="354"/>
                    <a:pt x="1" y="997"/>
                  </a:cubicBezTo>
                  <a:cubicBezTo>
                    <a:pt x="2904" y="979"/>
                    <a:pt x="5804" y="643"/>
                    <a:pt x="8635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31;p77"/>
            <p:cNvSpPr/>
            <p:nvPr/>
          </p:nvSpPr>
          <p:spPr>
            <a:xfrm>
              <a:off x="5308865" y="3061637"/>
              <a:ext cx="810493" cy="93770"/>
            </a:xfrm>
            <a:custGeom>
              <a:avLst/>
              <a:gdLst/>
              <a:ahLst/>
              <a:cxnLst/>
              <a:rect l="l" t="t" r="r" b="b"/>
              <a:pathLst>
                <a:path w="9793" h="1133" extrusionOk="0">
                  <a:moveTo>
                    <a:pt x="9792" y="1"/>
                  </a:moveTo>
                  <a:lnTo>
                    <a:pt x="9792" y="1"/>
                  </a:lnTo>
                  <a:cubicBezTo>
                    <a:pt x="6503" y="66"/>
                    <a:pt x="3219" y="443"/>
                    <a:pt x="0" y="1132"/>
                  </a:cubicBezTo>
                  <a:cubicBezTo>
                    <a:pt x="3291" y="1069"/>
                    <a:pt x="6573" y="689"/>
                    <a:pt x="9792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32;p77"/>
            <p:cNvSpPr/>
            <p:nvPr/>
          </p:nvSpPr>
          <p:spPr>
            <a:xfrm>
              <a:off x="6551541" y="2967950"/>
              <a:ext cx="337754" cy="48747"/>
            </a:xfrm>
            <a:custGeom>
              <a:avLst/>
              <a:gdLst/>
              <a:ahLst/>
              <a:cxnLst/>
              <a:rect l="l" t="t" r="r" b="b"/>
              <a:pathLst>
                <a:path w="4081" h="589" extrusionOk="0">
                  <a:moveTo>
                    <a:pt x="3057" y="1"/>
                  </a:moveTo>
                  <a:cubicBezTo>
                    <a:pt x="2017" y="1"/>
                    <a:pt x="980" y="178"/>
                    <a:pt x="1" y="530"/>
                  </a:cubicBezTo>
                  <a:cubicBezTo>
                    <a:pt x="341" y="569"/>
                    <a:pt x="682" y="588"/>
                    <a:pt x="1024" y="588"/>
                  </a:cubicBezTo>
                  <a:cubicBezTo>
                    <a:pt x="2063" y="588"/>
                    <a:pt x="3100" y="408"/>
                    <a:pt x="4080" y="58"/>
                  </a:cubicBezTo>
                  <a:cubicBezTo>
                    <a:pt x="3740" y="20"/>
                    <a:pt x="3398" y="1"/>
                    <a:pt x="3057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233;p77"/>
            <p:cNvSpPr/>
            <p:nvPr/>
          </p:nvSpPr>
          <p:spPr>
            <a:xfrm>
              <a:off x="5411573" y="3005441"/>
              <a:ext cx="431275" cy="54954"/>
            </a:xfrm>
            <a:custGeom>
              <a:avLst/>
              <a:gdLst/>
              <a:ahLst/>
              <a:cxnLst/>
              <a:rect l="l" t="t" r="r" b="b"/>
              <a:pathLst>
                <a:path w="5211" h="664" extrusionOk="0">
                  <a:moveTo>
                    <a:pt x="4265" y="0"/>
                  </a:moveTo>
                  <a:cubicBezTo>
                    <a:pt x="2822" y="0"/>
                    <a:pt x="1382" y="212"/>
                    <a:pt x="0" y="633"/>
                  </a:cubicBezTo>
                  <a:cubicBezTo>
                    <a:pt x="315" y="654"/>
                    <a:pt x="630" y="664"/>
                    <a:pt x="945" y="664"/>
                  </a:cubicBezTo>
                  <a:cubicBezTo>
                    <a:pt x="2388" y="664"/>
                    <a:pt x="3830" y="450"/>
                    <a:pt x="5211" y="31"/>
                  </a:cubicBezTo>
                  <a:cubicBezTo>
                    <a:pt x="4896" y="10"/>
                    <a:pt x="4581" y="0"/>
                    <a:pt x="4265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234;p77"/>
            <p:cNvSpPr/>
            <p:nvPr/>
          </p:nvSpPr>
          <p:spPr>
            <a:xfrm>
              <a:off x="6231747" y="2888250"/>
              <a:ext cx="646954" cy="74817"/>
            </a:xfrm>
            <a:custGeom>
              <a:avLst/>
              <a:gdLst/>
              <a:ahLst/>
              <a:cxnLst/>
              <a:rect l="l" t="t" r="r" b="b"/>
              <a:pathLst>
                <a:path w="7817" h="904" extrusionOk="0">
                  <a:moveTo>
                    <a:pt x="7681" y="1"/>
                  </a:moveTo>
                  <a:cubicBezTo>
                    <a:pt x="5097" y="1"/>
                    <a:pt x="2515" y="301"/>
                    <a:pt x="1" y="903"/>
                  </a:cubicBezTo>
                  <a:cubicBezTo>
                    <a:pt x="62" y="903"/>
                    <a:pt x="123" y="903"/>
                    <a:pt x="184" y="903"/>
                  </a:cubicBezTo>
                  <a:cubicBezTo>
                    <a:pt x="2752" y="903"/>
                    <a:pt x="5318" y="597"/>
                    <a:pt x="7816" y="1"/>
                  </a:cubicBezTo>
                  <a:cubicBezTo>
                    <a:pt x="7771" y="1"/>
                    <a:pt x="7726" y="1"/>
                    <a:pt x="7681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235;p77"/>
            <p:cNvSpPr/>
            <p:nvPr/>
          </p:nvSpPr>
          <p:spPr>
            <a:xfrm>
              <a:off x="5475714" y="2895202"/>
              <a:ext cx="599200" cy="69769"/>
            </a:xfrm>
            <a:custGeom>
              <a:avLst/>
              <a:gdLst/>
              <a:ahLst/>
              <a:cxnLst/>
              <a:rect l="l" t="t" r="r" b="b"/>
              <a:pathLst>
                <a:path w="7240" h="843" extrusionOk="0">
                  <a:moveTo>
                    <a:pt x="6851" y="1"/>
                  </a:moveTo>
                  <a:cubicBezTo>
                    <a:pt x="4545" y="1"/>
                    <a:pt x="2240" y="280"/>
                    <a:pt x="0" y="839"/>
                  </a:cubicBezTo>
                  <a:cubicBezTo>
                    <a:pt x="142" y="841"/>
                    <a:pt x="283" y="842"/>
                    <a:pt x="425" y="842"/>
                  </a:cubicBezTo>
                  <a:cubicBezTo>
                    <a:pt x="2720" y="842"/>
                    <a:pt x="5012" y="558"/>
                    <a:pt x="7239" y="3"/>
                  </a:cubicBezTo>
                  <a:cubicBezTo>
                    <a:pt x="7110" y="1"/>
                    <a:pt x="6981" y="1"/>
                    <a:pt x="6851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236;p77"/>
            <p:cNvSpPr/>
            <p:nvPr/>
          </p:nvSpPr>
          <p:spPr>
            <a:xfrm>
              <a:off x="6195249" y="2803833"/>
              <a:ext cx="672859" cy="77714"/>
            </a:xfrm>
            <a:custGeom>
              <a:avLst/>
              <a:gdLst/>
              <a:ahLst/>
              <a:cxnLst/>
              <a:rect l="l" t="t" r="r" b="b"/>
              <a:pathLst>
                <a:path w="8130" h="939" extrusionOk="0">
                  <a:moveTo>
                    <a:pt x="8129" y="0"/>
                  </a:moveTo>
                  <a:cubicBezTo>
                    <a:pt x="5396" y="0"/>
                    <a:pt x="2664" y="314"/>
                    <a:pt x="0" y="939"/>
                  </a:cubicBezTo>
                  <a:cubicBezTo>
                    <a:pt x="14" y="939"/>
                    <a:pt x="28" y="939"/>
                    <a:pt x="41" y="939"/>
                  </a:cubicBezTo>
                  <a:cubicBezTo>
                    <a:pt x="2762" y="939"/>
                    <a:pt x="5481" y="620"/>
                    <a:pt x="8129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237;p77"/>
            <p:cNvSpPr/>
            <p:nvPr/>
          </p:nvSpPr>
          <p:spPr>
            <a:xfrm>
              <a:off x="5270380" y="1917452"/>
              <a:ext cx="1794953" cy="601021"/>
            </a:xfrm>
            <a:custGeom>
              <a:avLst/>
              <a:gdLst/>
              <a:ahLst/>
              <a:cxnLst/>
              <a:rect l="l" t="t" r="r" b="b"/>
              <a:pathLst>
                <a:path w="21688" h="7262" extrusionOk="0">
                  <a:moveTo>
                    <a:pt x="17640" y="0"/>
                  </a:moveTo>
                  <a:lnTo>
                    <a:pt x="0" y="2078"/>
                  </a:lnTo>
                  <a:lnTo>
                    <a:pt x="610" y="7261"/>
                  </a:lnTo>
                  <a:lnTo>
                    <a:pt x="18250" y="5184"/>
                  </a:lnTo>
                  <a:lnTo>
                    <a:pt x="21687" y="2152"/>
                  </a:lnTo>
                  <a:lnTo>
                    <a:pt x="176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238;p77"/>
            <p:cNvSpPr/>
            <p:nvPr/>
          </p:nvSpPr>
          <p:spPr>
            <a:xfrm>
              <a:off x="5948121" y="2006421"/>
              <a:ext cx="772340" cy="89301"/>
            </a:xfrm>
            <a:custGeom>
              <a:avLst/>
              <a:gdLst/>
              <a:ahLst/>
              <a:cxnLst/>
              <a:rect l="l" t="t" r="r" b="b"/>
              <a:pathLst>
                <a:path w="9332" h="1079" extrusionOk="0">
                  <a:moveTo>
                    <a:pt x="9332" y="1"/>
                  </a:moveTo>
                  <a:cubicBezTo>
                    <a:pt x="6196" y="47"/>
                    <a:pt x="3065" y="410"/>
                    <a:pt x="1" y="1079"/>
                  </a:cubicBezTo>
                  <a:cubicBezTo>
                    <a:pt x="3137" y="1031"/>
                    <a:pt x="6268" y="673"/>
                    <a:pt x="9332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239;p77"/>
            <p:cNvSpPr/>
            <p:nvPr/>
          </p:nvSpPr>
          <p:spPr>
            <a:xfrm>
              <a:off x="6415976" y="2078259"/>
              <a:ext cx="396681" cy="52471"/>
            </a:xfrm>
            <a:custGeom>
              <a:avLst/>
              <a:gdLst/>
              <a:ahLst/>
              <a:cxnLst/>
              <a:rect l="l" t="t" r="r" b="b"/>
              <a:pathLst>
                <a:path w="4793" h="634" extrusionOk="0">
                  <a:moveTo>
                    <a:pt x="3801" y="0"/>
                  </a:moveTo>
                  <a:cubicBezTo>
                    <a:pt x="2513" y="0"/>
                    <a:pt x="1228" y="202"/>
                    <a:pt x="0" y="594"/>
                  </a:cubicBezTo>
                  <a:cubicBezTo>
                    <a:pt x="331" y="620"/>
                    <a:pt x="662" y="633"/>
                    <a:pt x="994" y="633"/>
                  </a:cubicBezTo>
                  <a:cubicBezTo>
                    <a:pt x="2280" y="633"/>
                    <a:pt x="3566" y="435"/>
                    <a:pt x="4793" y="40"/>
                  </a:cubicBezTo>
                  <a:cubicBezTo>
                    <a:pt x="4463" y="14"/>
                    <a:pt x="4132" y="0"/>
                    <a:pt x="3801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240;p77"/>
            <p:cNvSpPr/>
            <p:nvPr/>
          </p:nvSpPr>
          <p:spPr>
            <a:xfrm>
              <a:off x="5320865" y="2095473"/>
              <a:ext cx="1780801" cy="469677"/>
            </a:xfrm>
            <a:custGeom>
              <a:avLst/>
              <a:gdLst/>
              <a:ahLst/>
              <a:cxnLst/>
              <a:rect l="l" t="t" r="r" b="b"/>
              <a:pathLst>
                <a:path w="21517" h="5675" extrusionOk="0">
                  <a:moveTo>
                    <a:pt x="21077" y="1"/>
                  </a:moveTo>
                  <a:lnTo>
                    <a:pt x="17640" y="3033"/>
                  </a:lnTo>
                  <a:lnTo>
                    <a:pt x="0" y="5110"/>
                  </a:lnTo>
                  <a:lnTo>
                    <a:pt x="66" y="5674"/>
                  </a:lnTo>
                  <a:lnTo>
                    <a:pt x="17707" y="3596"/>
                  </a:lnTo>
                  <a:lnTo>
                    <a:pt x="21517" y="234"/>
                  </a:lnTo>
                  <a:lnTo>
                    <a:pt x="210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241;p77"/>
            <p:cNvSpPr/>
            <p:nvPr/>
          </p:nvSpPr>
          <p:spPr>
            <a:xfrm>
              <a:off x="5338659" y="2169297"/>
              <a:ext cx="714571" cy="82597"/>
            </a:xfrm>
            <a:custGeom>
              <a:avLst/>
              <a:gdLst/>
              <a:ahLst/>
              <a:cxnLst/>
              <a:rect l="l" t="t" r="r" b="b"/>
              <a:pathLst>
                <a:path w="8634" h="998" extrusionOk="0">
                  <a:moveTo>
                    <a:pt x="8634" y="0"/>
                  </a:moveTo>
                  <a:cubicBezTo>
                    <a:pt x="5732" y="17"/>
                    <a:pt x="2831" y="355"/>
                    <a:pt x="1" y="997"/>
                  </a:cubicBezTo>
                  <a:cubicBezTo>
                    <a:pt x="2904" y="977"/>
                    <a:pt x="5803" y="644"/>
                    <a:pt x="8634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42;p77"/>
            <p:cNvSpPr/>
            <p:nvPr/>
          </p:nvSpPr>
          <p:spPr>
            <a:xfrm>
              <a:off x="6119025" y="2153738"/>
              <a:ext cx="810493" cy="93604"/>
            </a:xfrm>
            <a:custGeom>
              <a:avLst/>
              <a:gdLst/>
              <a:ahLst/>
              <a:cxnLst/>
              <a:rect l="l" t="t" r="r" b="b"/>
              <a:pathLst>
                <a:path w="9793" h="1131" extrusionOk="0">
                  <a:moveTo>
                    <a:pt x="9792" y="1"/>
                  </a:moveTo>
                  <a:lnTo>
                    <a:pt x="9792" y="1"/>
                  </a:lnTo>
                  <a:cubicBezTo>
                    <a:pt x="6502" y="61"/>
                    <a:pt x="3219" y="444"/>
                    <a:pt x="0" y="1131"/>
                  </a:cubicBezTo>
                  <a:cubicBezTo>
                    <a:pt x="3292" y="1067"/>
                    <a:pt x="6574" y="689"/>
                    <a:pt x="9792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43;p77"/>
            <p:cNvSpPr/>
            <p:nvPr/>
          </p:nvSpPr>
          <p:spPr>
            <a:xfrm>
              <a:off x="5349253" y="2292364"/>
              <a:ext cx="337671" cy="48747"/>
            </a:xfrm>
            <a:custGeom>
              <a:avLst/>
              <a:gdLst/>
              <a:ahLst/>
              <a:cxnLst/>
              <a:rect l="l" t="t" r="r" b="b"/>
              <a:pathLst>
                <a:path w="4080" h="589" extrusionOk="0">
                  <a:moveTo>
                    <a:pt x="3057" y="0"/>
                  </a:moveTo>
                  <a:cubicBezTo>
                    <a:pt x="2017" y="0"/>
                    <a:pt x="980" y="181"/>
                    <a:pt x="0" y="530"/>
                  </a:cubicBezTo>
                  <a:cubicBezTo>
                    <a:pt x="341" y="569"/>
                    <a:pt x="684" y="589"/>
                    <a:pt x="1027" y="589"/>
                  </a:cubicBezTo>
                  <a:cubicBezTo>
                    <a:pt x="2065" y="589"/>
                    <a:pt x="3101" y="411"/>
                    <a:pt x="4080" y="59"/>
                  </a:cubicBezTo>
                  <a:cubicBezTo>
                    <a:pt x="3740" y="20"/>
                    <a:pt x="3398" y="0"/>
                    <a:pt x="3057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44;p77"/>
            <p:cNvSpPr/>
            <p:nvPr/>
          </p:nvSpPr>
          <p:spPr>
            <a:xfrm>
              <a:off x="6395534" y="2248666"/>
              <a:ext cx="431441" cy="55037"/>
            </a:xfrm>
            <a:custGeom>
              <a:avLst/>
              <a:gdLst/>
              <a:ahLst/>
              <a:cxnLst/>
              <a:rect l="l" t="t" r="r" b="b"/>
              <a:pathLst>
                <a:path w="5213" h="665" extrusionOk="0">
                  <a:moveTo>
                    <a:pt x="4264" y="1"/>
                  </a:moveTo>
                  <a:cubicBezTo>
                    <a:pt x="2822" y="1"/>
                    <a:pt x="1382" y="215"/>
                    <a:pt x="1" y="634"/>
                  </a:cubicBezTo>
                  <a:cubicBezTo>
                    <a:pt x="316" y="654"/>
                    <a:pt x="631" y="665"/>
                    <a:pt x="946" y="665"/>
                  </a:cubicBezTo>
                  <a:cubicBezTo>
                    <a:pt x="2389" y="665"/>
                    <a:pt x="3831" y="453"/>
                    <a:pt x="5213" y="32"/>
                  </a:cubicBezTo>
                  <a:cubicBezTo>
                    <a:pt x="4897" y="11"/>
                    <a:pt x="4580" y="1"/>
                    <a:pt x="4264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45;p77"/>
            <p:cNvSpPr/>
            <p:nvPr/>
          </p:nvSpPr>
          <p:spPr>
            <a:xfrm>
              <a:off x="5359846" y="2345911"/>
              <a:ext cx="646872" cy="74900"/>
            </a:xfrm>
            <a:custGeom>
              <a:avLst/>
              <a:gdLst/>
              <a:ahLst/>
              <a:cxnLst/>
              <a:rect l="l" t="t" r="r" b="b"/>
              <a:pathLst>
                <a:path w="7816" h="905" extrusionOk="0">
                  <a:moveTo>
                    <a:pt x="7645" y="0"/>
                  </a:moveTo>
                  <a:cubicBezTo>
                    <a:pt x="5072" y="0"/>
                    <a:pt x="2502" y="306"/>
                    <a:pt x="0" y="904"/>
                  </a:cubicBezTo>
                  <a:cubicBezTo>
                    <a:pt x="50" y="904"/>
                    <a:pt x="99" y="904"/>
                    <a:pt x="148" y="904"/>
                  </a:cubicBezTo>
                  <a:cubicBezTo>
                    <a:pt x="2727" y="904"/>
                    <a:pt x="5306" y="603"/>
                    <a:pt x="7816" y="1"/>
                  </a:cubicBezTo>
                  <a:cubicBezTo>
                    <a:pt x="7759" y="0"/>
                    <a:pt x="7702" y="0"/>
                    <a:pt x="7645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718;p35"/>
          <p:cNvGrpSpPr/>
          <p:nvPr/>
        </p:nvGrpSpPr>
        <p:grpSpPr>
          <a:xfrm>
            <a:off x="3643306" y="1928808"/>
            <a:ext cx="1500198" cy="2333389"/>
            <a:chOff x="5668282" y="1848342"/>
            <a:chExt cx="151795" cy="244217"/>
          </a:xfrm>
        </p:grpSpPr>
        <p:sp>
          <p:nvSpPr>
            <p:cNvPr id="33" name="Google Shape;711;p35"/>
            <p:cNvSpPr/>
            <p:nvPr/>
          </p:nvSpPr>
          <p:spPr>
            <a:xfrm flipH="1">
              <a:off x="5717516" y="2077559"/>
              <a:ext cx="40500" cy="15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719;p35"/>
            <p:cNvGrpSpPr/>
            <p:nvPr/>
          </p:nvGrpSpPr>
          <p:grpSpPr>
            <a:xfrm flipH="1">
              <a:off x="5668319" y="1848349"/>
              <a:ext cx="151794" cy="216376"/>
              <a:chOff x="7263707" y="2132299"/>
              <a:chExt cx="202043" cy="288001"/>
            </a:xfrm>
          </p:grpSpPr>
          <p:sp>
            <p:nvSpPr>
              <p:cNvPr id="35" name="Google Shape;720;p35"/>
              <p:cNvSpPr/>
              <p:nvPr/>
            </p:nvSpPr>
            <p:spPr>
              <a:xfrm flipH="1">
                <a:off x="7313105" y="2172829"/>
                <a:ext cx="128318" cy="109241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3512" extrusionOk="0">
                    <a:moveTo>
                      <a:pt x="2333" y="371"/>
                    </a:moveTo>
                    <a:cubicBezTo>
                      <a:pt x="3057" y="371"/>
                      <a:pt x="3748" y="948"/>
                      <a:pt x="3724" y="1797"/>
                    </a:cubicBezTo>
                    <a:cubicBezTo>
                      <a:pt x="3704" y="2546"/>
                      <a:pt x="3093" y="3142"/>
                      <a:pt x="2349" y="3142"/>
                    </a:cubicBezTo>
                    <a:cubicBezTo>
                      <a:pt x="2337" y="3142"/>
                      <a:pt x="2324" y="3141"/>
                      <a:pt x="2311" y="3141"/>
                    </a:cubicBezTo>
                    <a:lnTo>
                      <a:pt x="2305" y="3141"/>
                    </a:lnTo>
                    <a:cubicBezTo>
                      <a:pt x="1070" y="3114"/>
                      <a:pt x="494" y="1605"/>
                      <a:pt x="1393" y="755"/>
                    </a:cubicBezTo>
                    <a:cubicBezTo>
                      <a:pt x="1671" y="489"/>
                      <a:pt x="2005" y="371"/>
                      <a:pt x="2333" y="371"/>
                    </a:cubicBezTo>
                    <a:close/>
                    <a:moveTo>
                      <a:pt x="2332" y="1"/>
                    </a:moveTo>
                    <a:cubicBezTo>
                      <a:pt x="1914" y="1"/>
                      <a:pt x="1488" y="151"/>
                      <a:pt x="1132" y="487"/>
                    </a:cubicBezTo>
                    <a:cubicBezTo>
                      <a:pt x="0" y="1564"/>
                      <a:pt x="734" y="3477"/>
                      <a:pt x="2298" y="3511"/>
                    </a:cubicBezTo>
                    <a:lnTo>
                      <a:pt x="2346" y="3511"/>
                    </a:lnTo>
                    <a:cubicBezTo>
                      <a:pt x="3299" y="3511"/>
                      <a:pt x="4074" y="2750"/>
                      <a:pt x="4101" y="1797"/>
                    </a:cubicBezTo>
                    <a:lnTo>
                      <a:pt x="4101" y="1804"/>
                    </a:lnTo>
                    <a:cubicBezTo>
                      <a:pt x="4125" y="729"/>
                      <a:pt x="3250" y="1"/>
                      <a:pt x="2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721;p35"/>
              <p:cNvSpPr/>
              <p:nvPr/>
            </p:nvSpPr>
            <p:spPr>
              <a:xfrm flipH="1">
                <a:off x="7263707" y="2132299"/>
                <a:ext cx="202043" cy="288001"/>
              </a:xfrm>
              <a:custGeom>
                <a:avLst/>
                <a:gdLst/>
                <a:ahLst/>
                <a:cxnLst/>
                <a:rect l="l" t="t" r="r" b="b"/>
                <a:pathLst>
                  <a:path w="6495" h="9259" extrusionOk="0">
                    <a:moveTo>
                      <a:pt x="3203" y="371"/>
                    </a:moveTo>
                    <a:cubicBezTo>
                      <a:pt x="3862" y="384"/>
                      <a:pt x="4492" y="652"/>
                      <a:pt x="4966" y="1111"/>
                    </a:cubicBezTo>
                    <a:cubicBezTo>
                      <a:pt x="5912" y="2003"/>
                      <a:pt x="6083" y="3436"/>
                      <a:pt x="5370" y="4526"/>
                    </a:cubicBezTo>
                    <a:cubicBezTo>
                      <a:pt x="4664" y="5603"/>
                      <a:pt x="4088" y="6789"/>
                      <a:pt x="3560" y="7900"/>
                    </a:cubicBezTo>
                    <a:lnTo>
                      <a:pt x="3169" y="8764"/>
                    </a:lnTo>
                    <a:cubicBezTo>
                      <a:pt x="3135" y="8840"/>
                      <a:pt x="3059" y="8881"/>
                      <a:pt x="2977" y="8881"/>
                    </a:cubicBezTo>
                    <a:cubicBezTo>
                      <a:pt x="2895" y="8881"/>
                      <a:pt x="2826" y="8826"/>
                      <a:pt x="2799" y="8751"/>
                    </a:cubicBezTo>
                    <a:lnTo>
                      <a:pt x="2024" y="6858"/>
                    </a:lnTo>
                    <a:cubicBezTo>
                      <a:pt x="1660" y="5960"/>
                      <a:pt x="1194" y="5109"/>
                      <a:pt x="776" y="4348"/>
                    </a:cubicBezTo>
                    <a:cubicBezTo>
                      <a:pt x="494" y="3841"/>
                      <a:pt x="385" y="3251"/>
                      <a:pt x="467" y="2675"/>
                    </a:cubicBezTo>
                    <a:cubicBezTo>
                      <a:pt x="645" y="1440"/>
                      <a:pt x="1647" y="494"/>
                      <a:pt x="2895" y="384"/>
                    </a:cubicBezTo>
                    <a:cubicBezTo>
                      <a:pt x="2970" y="377"/>
                      <a:pt x="3052" y="371"/>
                      <a:pt x="3128" y="371"/>
                    </a:cubicBezTo>
                    <a:close/>
                    <a:moveTo>
                      <a:pt x="3141" y="1"/>
                    </a:moveTo>
                    <a:cubicBezTo>
                      <a:pt x="3048" y="1"/>
                      <a:pt x="2954" y="5"/>
                      <a:pt x="2860" y="14"/>
                    </a:cubicBezTo>
                    <a:cubicBezTo>
                      <a:pt x="1441" y="137"/>
                      <a:pt x="296" y="1228"/>
                      <a:pt x="97" y="2634"/>
                    </a:cubicBezTo>
                    <a:cubicBezTo>
                      <a:pt x="1" y="3292"/>
                      <a:pt x="131" y="3964"/>
                      <a:pt x="453" y="4540"/>
                    </a:cubicBezTo>
                    <a:cubicBezTo>
                      <a:pt x="865" y="5288"/>
                      <a:pt x="1324" y="6131"/>
                      <a:pt x="1681" y="7009"/>
                    </a:cubicBezTo>
                    <a:lnTo>
                      <a:pt x="2456" y="8901"/>
                    </a:lnTo>
                    <a:cubicBezTo>
                      <a:pt x="2538" y="9114"/>
                      <a:pt x="2737" y="9251"/>
                      <a:pt x="2970" y="9258"/>
                    </a:cubicBezTo>
                    <a:lnTo>
                      <a:pt x="2984" y="9258"/>
                    </a:lnTo>
                    <a:cubicBezTo>
                      <a:pt x="3203" y="9258"/>
                      <a:pt x="3409" y="9128"/>
                      <a:pt x="3498" y="8929"/>
                    </a:cubicBezTo>
                    <a:lnTo>
                      <a:pt x="3903" y="8065"/>
                    </a:lnTo>
                    <a:cubicBezTo>
                      <a:pt x="4417" y="6961"/>
                      <a:pt x="4986" y="5795"/>
                      <a:pt x="5686" y="4732"/>
                    </a:cubicBezTo>
                    <a:cubicBezTo>
                      <a:pt x="6495" y="3498"/>
                      <a:pt x="6303" y="1852"/>
                      <a:pt x="5226" y="837"/>
                    </a:cubicBezTo>
                    <a:cubicBezTo>
                      <a:pt x="4658" y="299"/>
                      <a:pt x="3909" y="1"/>
                      <a:pt x="3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 noGrp="1"/>
          </p:cNvSpPr>
          <p:nvPr>
            <p:ph type="body" idx="1"/>
          </p:nvPr>
        </p:nvSpPr>
        <p:spPr>
          <a:xfrm>
            <a:off x="1714480" y="500048"/>
            <a:ext cx="5249400" cy="49874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34"/>
              </a:buClr>
              <a:buSzPts val="1400"/>
              <a:buFont typeface="Archivo Light"/>
              <a:buChar char="●"/>
              <a:tabLst/>
              <a:defRPr/>
            </a:pPr>
            <a:r>
              <a:rPr kumimoji="0" lang="fr-FR" sz="1800" b="1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Ain </a:t>
            </a:r>
            <a:r>
              <a:rPr kumimoji="0" lang="fr-FR" sz="1800" b="1" i="0" u="none" strike="noStrike" kern="0" cap="none" spc="0" normalizeH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charchara</a:t>
            </a:r>
            <a:r>
              <a:rPr kumimoji="0" lang="fr-FR" sz="1800" b="1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  </a:t>
            </a:r>
            <a:r>
              <a:rPr lang="fr-FR" sz="1800" b="1" dirty="0" smtClean="0"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fr-FR" sz="1800" b="1" noProof="0" dirty="0" smtClean="0">
                <a:latin typeface="Barlow Medium"/>
                <a:ea typeface="Barlow Medium"/>
                <a:cs typeface="Barlow Medium"/>
                <a:sym typeface="Barlow Medium"/>
              </a:rPr>
              <a:t>  </a:t>
            </a:r>
            <a:r>
              <a:rPr lang="fr-FR" sz="1800" b="1" dirty="0" smtClean="0"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kumimoji="0" lang="fr-FR" sz="1800" b="1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  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5" name="Google Shape;510;p29"/>
          <p:cNvSpPr txBox="1">
            <a:spLocks/>
          </p:cNvSpPr>
          <p:nvPr/>
        </p:nvSpPr>
        <p:spPr>
          <a:xfrm>
            <a:off x="357158" y="1856174"/>
            <a:ext cx="8215370" cy="858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SzPts val="3500"/>
              <a:buFont typeface="Wingdings" pitchFamily="2" charset="2"/>
              <a:buChar char="v"/>
            </a:pPr>
            <a:r>
              <a:rPr lang="fr-FR" sz="1600" dirty="0" smtClean="0">
                <a:latin typeface="Segoe UI Black" pitchFamily="34" charset="0"/>
                <a:ea typeface="Segoe UI Black" pitchFamily="34" charset="0"/>
              </a:rPr>
              <a:t>Ce site est une source d’eau naturelle située sur le vallée  d’un Ksar  appelé ksar el </a:t>
            </a:r>
            <a:r>
              <a:rPr lang="fr-FR" sz="1600" dirty="0" err="1" smtClean="0">
                <a:latin typeface="Segoe UI Black" pitchFamily="34" charset="0"/>
                <a:ea typeface="Segoe UI Black" pitchFamily="34" charset="0"/>
              </a:rPr>
              <a:t>dhebbane</a:t>
            </a:r>
            <a:r>
              <a:rPr lang="fr-FR" sz="1600" dirty="0" smtClean="0">
                <a:latin typeface="Segoe UI Black" pitchFamily="34" charset="0"/>
                <a:ea typeface="Segoe UI Black" pitchFamily="34" charset="0"/>
              </a:rPr>
              <a:t> aussi appelé ksar </a:t>
            </a:r>
            <a:r>
              <a:rPr lang="fr-FR" sz="1600" dirty="0" err="1" smtClean="0">
                <a:latin typeface="Segoe UI Black" pitchFamily="34" charset="0"/>
                <a:ea typeface="Segoe UI Black" pitchFamily="34" charset="0"/>
              </a:rPr>
              <a:t>charchara</a:t>
            </a:r>
            <a:r>
              <a:rPr lang="fr-FR" sz="1600" dirty="0" smtClean="0">
                <a:latin typeface="Segoe UI Black" pitchFamily="34" charset="0"/>
                <a:ea typeface="Segoe UI Black" pitchFamily="34" charset="0"/>
              </a:rPr>
              <a:t>. </a:t>
            </a:r>
          </a:p>
          <a:p>
            <a:pPr>
              <a:buClr>
                <a:schemeClr val="dk1"/>
              </a:buClr>
              <a:buSzPts val="3500"/>
              <a:buFont typeface="Wingdings" pitchFamily="2" charset="2"/>
              <a:buChar char="v"/>
            </a:pPr>
            <a:endParaRPr lang="fr-FR" sz="1600" b="1" i="1" dirty="0" smtClean="0">
              <a:latin typeface="Segoe UI Black" pitchFamily="34" charset="0"/>
              <a:ea typeface="Segoe UI Black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Questrial"/>
              <a:buNone/>
              <a:tabLst/>
              <a:defRPr/>
            </a:pP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2643174" y="2287320"/>
            <a:ext cx="3249136" cy="4987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34"/>
              </a:buClr>
              <a:buSzPts val="1400"/>
              <a:buFont typeface="Archivo Light"/>
              <a:buChar char="●"/>
              <a:tabLst/>
              <a:defRPr/>
            </a:pPr>
            <a:r>
              <a:rPr kumimoji="0" lang="fr-FR" sz="1800" b="1" i="0" u="none" strike="noStrike" kern="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Ain charchara        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5" name="Image 4" descr="184351191_10226696537306500_9001848453855613563_n.jpg"/>
          <p:cNvPicPr>
            <a:picLocks noChangeAspect="1"/>
          </p:cNvPicPr>
          <p:nvPr/>
        </p:nvPicPr>
        <p:blipFill>
          <a:blip r:embed="rId2"/>
          <a:srcRect r="-13" b="11111"/>
          <a:stretch>
            <a:fillRect/>
          </a:stretch>
        </p:blipFill>
        <p:spPr>
          <a:xfrm>
            <a:off x="6644132" y="71420"/>
            <a:ext cx="2214148" cy="2684125"/>
          </a:xfrm>
          <a:prstGeom prst="roundRect">
            <a:avLst/>
          </a:prstGeom>
        </p:spPr>
      </p:pic>
      <p:pic>
        <p:nvPicPr>
          <p:cNvPr id="6" name="Image 5" descr="184403822_10226696534826438_4601202147296829374_n.jpg"/>
          <p:cNvPicPr>
            <a:picLocks noChangeAspect="1"/>
          </p:cNvPicPr>
          <p:nvPr/>
        </p:nvPicPr>
        <p:blipFill>
          <a:blip r:embed="rId3"/>
          <a:srcRect r="104" b="14027"/>
          <a:stretch>
            <a:fillRect/>
          </a:stretch>
        </p:blipFill>
        <p:spPr>
          <a:xfrm>
            <a:off x="104955" y="2928940"/>
            <a:ext cx="4109855" cy="2071702"/>
          </a:xfrm>
          <a:prstGeom prst="roundRect">
            <a:avLst/>
          </a:prstGeom>
        </p:spPr>
      </p:pic>
      <p:pic>
        <p:nvPicPr>
          <p:cNvPr id="7" name="Image 6" descr="185267872_10226696540186572_566058075563917552_n.jpg"/>
          <p:cNvPicPr>
            <a:picLocks noChangeAspect="1"/>
          </p:cNvPicPr>
          <p:nvPr/>
        </p:nvPicPr>
        <p:blipFill>
          <a:blip r:embed="rId4"/>
          <a:srcRect r="-38" b="15555"/>
          <a:stretch>
            <a:fillRect/>
          </a:stretch>
        </p:blipFill>
        <p:spPr>
          <a:xfrm>
            <a:off x="2531897" y="89542"/>
            <a:ext cx="3968929" cy="2125018"/>
          </a:xfrm>
          <a:prstGeom prst="roundRect">
            <a:avLst/>
          </a:prstGeom>
        </p:spPr>
      </p:pic>
      <p:pic>
        <p:nvPicPr>
          <p:cNvPr id="8" name="Image 7" descr="152521541_3475187189259454_6635407932462278840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3" y="71420"/>
            <a:ext cx="2274431" cy="2714644"/>
          </a:xfrm>
          <a:prstGeom prst="roundRect">
            <a:avLst/>
          </a:prstGeom>
        </p:spPr>
      </p:pic>
      <p:pic>
        <p:nvPicPr>
          <p:cNvPr id="9" name="Image 8" descr="311736901_10229784026971812_7367959095069141777_n.jpg"/>
          <p:cNvPicPr>
            <a:picLocks noChangeAspect="1"/>
          </p:cNvPicPr>
          <p:nvPr/>
        </p:nvPicPr>
        <p:blipFill>
          <a:blip r:embed="rId6"/>
          <a:srcRect b="14062"/>
          <a:stretch>
            <a:fillRect/>
          </a:stretch>
        </p:blipFill>
        <p:spPr>
          <a:xfrm>
            <a:off x="4572000" y="2861961"/>
            <a:ext cx="4286280" cy="2210119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34644" y="1016528"/>
            <a:ext cx="1923174" cy="697966"/>
          </a:xfrm>
        </p:spPr>
        <p:txBody>
          <a:bodyPr/>
          <a:lstStyle/>
          <a:p>
            <a:r>
              <a:rPr lang="fr-FR" sz="4400" dirty="0" smtClean="0">
                <a:latin typeface="Playbill" pitchFamily="82" charset="0"/>
              </a:rPr>
              <a:t>Site 04 </a:t>
            </a:r>
            <a:endParaRPr lang="fr-FR" sz="4400" dirty="0">
              <a:latin typeface="Playbill" pitchFamily="82" charset="0"/>
            </a:endParaRPr>
          </a:p>
        </p:txBody>
      </p:sp>
      <p:grpSp>
        <p:nvGrpSpPr>
          <p:cNvPr id="3" name="Google Shape;4217;p77"/>
          <p:cNvGrpSpPr/>
          <p:nvPr/>
        </p:nvGrpSpPr>
        <p:grpSpPr>
          <a:xfrm>
            <a:off x="6715140" y="1142990"/>
            <a:ext cx="1745427" cy="2928958"/>
            <a:chOff x="5136802" y="1698050"/>
            <a:chExt cx="1964864" cy="2984995"/>
          </a:xfrm>
        </p:grpSpPr>
        <p:sp>
          <p:nvSpPr>
            <p:cNvPr id="4" name="Google Shape;4218;p77"/>
            <p:cNvSpPr/>
            <p:nvPr/>
          </p:nvSpPr>
          <p:spPr>
            <a:xfrm>
              <a:off x="5864945" y="1968102"/>
              <a:ext cx="254660" cy="50071"/>
            </a:xfrm>
            <a:custGeom>
              <a:avLst/>
              <a:gdLst/>
              <a:ahLst/>
              <a:cxnLst/>
              <a:rect l="l" t="t" r="r" b="b"/>
              <a:pathLst>
                <a:path w="3077" h="605" extrusionOk="0">
                  <a:moveTo>
                    <a:pt x="3047" y="0"/>
                  </a:moveTo>
                  <a:lnTo>
                    <a:pt x="1" y="358"/>
                  </a:lnTo>
                  <a:lnTo>
                    <a:pt x="29" y="605"/>
                  </a:lnTo>
                  <a:lnTo>
                    <a:pt x="3077" y="246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4219;p77"/>
            <p:cNvSpPr/>
            <p:nvPr/>
          </p:nvSpPr>
          <p:spPr>
            <a:xfrm>
              <a:off x="5838212" y="1698050"/>
              <a:ext cx="595311" cy="2984995"/>
            </a:xfrm>
            <a:custGeom>
              <a:avLst/>
              <a:gdLst/>
              <a:ahLst/>
              <a:cxnLst/>
              <a:rect l="l" t="t" r="r" b="b"/>
              <a:pathLst>
                <a:path w="7193" h="36067" extrusionOk="0">
                  <a:moveTo>
                    <a:pt x="1622" y="1"/>
                  </a:moveTo>
                  <a:cubicBezTo>
                    <a:pt x="1563" y="1"/>
                    <a:pt x="1503" y="4"/>
                    <a:pt x="1442" y="11"/>
                  </a:cubicBezTo>
                  <a:cubicBezTo>
                    <a:pt x="602" y="111"/>
                    <a:pt x="0" y="874"/>
                    <a:pt x="99" y="1714"/>
                  </a:cubicBezTo>
                  <a:lnTo>
                    <a:pt x="4145" y="36067"/>
                  </a:lnTo>
                  <a:lnTo>
                    <a:pt x="7192" y="35709"/>
                  </a:lnTo>
                  <a:lnTo>
                    <a:pt x="3146" y="1355"/>
                  </a:lnTo>
                  <a:cubicBezTo>
                    <a:pt x="3053" y="574"/>
                    <a:pt x="2390" y="1"/>
                    <a:pt x="1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220;p77"/>
            <p:cNvSpPr/>
            <p:nvPr/>
          </p:nvSpPr>
          <p:spPr>
            <a:xfrm>
              <a:off x="5923375" y="2464095"/>
              <a:ext cx="254660" cy="50154"/>
            </a:xfrm>
            <a:custGeom>
              <a:avLst/>
              <a:gdLst/>
              <a:ahLst/>
              <a:cxnLst/>
              <a:rect l="l" t="t" r="r" b="b"/>
              <a:pathLst>
                <a:path w="3077" h="606" extrusionOk="0">
                  <a:moveTo>
                    <a:pt x="3048" y="0"/>
                  </a:moveTo>
                  <a:lnTo>
                    <a:pt x="0" y="359"/>
                  </a:lnTo>
                  <a:lnTo>
                    <a:pt x="30" y="605"/>
                  </a:lnTo>
                  <a:lnTo>
                    <a:pt x="3076" y="246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221;p77"/>
            <p:cNvSpPr/>
            <p:nvPr/>
          </p:nvSpPr>
          <p:spPr>
            <a:xfrm>
              <a:off x="5955321" y="2728934"/>
              <a:ext cx="253998" cy="55451"/>
            </a:xfrm>
            <a:custGeom>
              <a:avLst/>
              <a:gdLst/>
              <a:ahLst/>
              <a:cxnLst/>
              <a:rect l="l" t="t" r="r" b="b"/>
              <a:pathLst>
                <a:path w="3069" h="670" extrusionOk="0">
                  <a:moveTo>
                    <a:pt x="3039" y="0"/>
                  </a:moveTo>
                  <a:lnTo>
                    <a:pt x="0" y="433"/>
                  </a:lnTo>
                  <a:lnTo>
                    <a:pt x="29" y="670"/>
                  </a:lnTo>
                  <a:lnTo>
                    <a:pt x="3069" y="248"/>
                  </a:lnTo>
                  <a:lnTo>
                    <a:pt x="3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222;p77"/>
            <p:cNvSpPr/>
            <p:nvPr/>
          </p:nvSpPr>
          <p:spPr>
            <a:xfrm>
              <a:off x="6013586" y="3224347"/>
              <a:ext cx="253998" cy="55368"/>
            </a:xfrm>
            <a:custGeom>
              <a:avLst/>
              <a:gdLst/>
              <a:ahLst/>
              <a:cxnLst/>
              <a:rect l="l" t="t" r="r" b="b"/>
              <a:pathLst>
                <a:path w="3069" h="669" extrusionOk="0">
                  <a:moveTo>
                    <a:pt x="3039" y="0"/>
                  </a:moveTo>
                  <a:lnTo>
                    <a:pt x="0" y="431"/>
                  </a:lnTo>
                  <a:lnTo>
                    <a:pt x="29" y="669"/>
                  </a:lnTo>
                  <a:lnTo>
                    <a:pt x="3069" y="245"/>
                  </a:lnTo>
                  <a:lnTo>
                    <a:pt x="3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223;p77"/>
            <p:cNvSpPr/>
            <p:nvPr/>
          </p:nvSpPr>
          <p:spPr>
            <a:xfrm>
              <a:off x="5887290" y="1872181"/>
              <a:ext cx="322857" cy="2740515"/>
            </a:xfrm>
            <a:custGeom>
              <a:avLst/>
              <a:gdLst/>
              <a:ahLst/>
              <a:cxnLst/>
              <a:rect l="l" t="t" r="r" b="b"/>
              <a:pathLst>
                <a:path w="3901" h="33113" extrusionOk="0">
                  <a:moveTo>
                    <a:pt x="0" y="0"/>
                  </a:moveTo>
                  <a:lnTo>
                    <a:pt x="0" y="0"/>
                  </a:lnTo>
                  <a:cubicBezTo>
                    <a:pt x="988" y="11071"/>
                    <a:pt x="2286" y="22115"/>
                    <a:pt x="3901" y="33112"/>
                  </a:cubicBezTo>
                  <a:cubicBezTo>
                    <a:pt x="2914" y="22040"/>
                    <a:pt x="1610" y="109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224;p77"/>
            <p:cNvSpPr/>
            <p:nvPr/>
          </p:nvSpPr>
          <p:spPr>
            <a:xfrm>
              <a:off x="5955487" y="1766246"/>
              <a:ext cx="110819" cy="940099"/>
            </a:xfrm>
            <a:custGeom>
              <a:avLst/>
              <a:gdLst/>
              <a:ahLst/>
              <a:cxnLst/>
              <a:rect l="l" t="t" r="r" b="b"/>
              <a:pathLst>
                <a:path w="1339" h="11359" extrusionOk="0">
                  <a:moveTo>
                    <a:pt x="0" y="1"/>
                  </a:moveTo>
                  <a:lnTo>
                    <a:pt x="0" y="1"/>
                  </a:lnTo>
                  <a:cubicBezTo>
                    <a:pt x="135" y="3815"/>
                    <a:pt x="579" y="7617"/>
                    <a:pt x="1339" y="11358"/>
                  </a:cubicBezTo>
                  <a:cubicBezTo>
                    <a:pt x="1206" y="7544"/>
                    <a:pt x="755" y="374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225;p77"/>
            <p:cNvSpPr/>
            <p:nvPr/>
          </p:nvSpPr>
          <p:spPr>
            <a:xfrm>
              <a:off x="6152709" y="3345345"/>
              <a:ext cx="147648" cy="1253190"/>
            </a:xfrm>
            <a:custGeom>
              <a:avLst/>
              <a:gdLst/>
              <a:ahLst/>
              <a:cxnLst/>
              <a:rect l="l" t="t" r="r" b="b"/>
              <a:pathLst>
                <a:path w="1784" h="15142" extrusionOk="0">
                  <a:moveTo>
                    <a:pt x="1" y="1"/>
                  </a:moveTo>
                  <a:lnTo>
                    <a:pt x="1" y="1"/>
                  </a:lnTo>
                  <a:cubicBezTo>
                    <a:pt x="283" y="5078"/>
                    <a:pt x="876" y="10138"/>
                    <a:pt x="1783" y="15141"/>
                  </a:cubicBezTo>
                  <a:cubicBezTo>
                    <a:pt x="1502" y="10063"/>
                    <a:pt x="905" y="500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26;p77"/>
            <p:cNvSpPr/>
            <p:nvPr/>
          </p:nvSpPr>
          <p:spPr>
            <a:xfrm>
              <a:off x="6063657" y="1828235"/>
              <a:ext cx="325422" cy="2763357"/>
            </a:xfrm>
            <a:custGeom>
              <a:avLst/>
              <a:gdLst/>
              <a:ahLst/>
              <a:cxnLst/>
              <a:rect l="l" t="t" r="r" b="b"/>
              <a:pathLst>
                <a:path w="3932" h="33389" extrusionOk="0">
                  <a:moveTo>
                    <a:pt x="1" y="0"/>
                  </a:moveTo>
                  <a:lnTo>
                    <a:pt x="1" y="0"/>
                  </a:lnTo>
                  <a:cubicBezTo>
                    <a:pt x="1002" y="11163"/>
                    <a:pt x="2310" y="22298"/>
                    <a:pt x="3932" y="33388"/>
                  </a:cubicBezTo>
                  <a:cubicBezTo>
                    <a:pt x="2935" y="22225"/>
                    <a:pt x="1621" y="1109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27;p77"/>
            <p:cNvSpPr/>
            <p:nvPr/>
          </p:nvSpPr>
          <p:spPr>
            <a:xfrm>
              <a:off x="5136802" y="2668186"/>
              <a:ext cx="1780801" cy="469677"/>
            </a:xfrm>
            <a:custGeom>
              <a:avLst/>
              <a:gdLst/>
              <a:ahLst/>
              <a:cxnLst/>
              <a:rect l="l" t="t" r="r" b="b"/>
              <a:pathLst>
                <a:path w="21517" h="5675" extrusionOk="0">
                  <a:moveTo>
                    <a:pt x="21450" y="1"/>
                  </a:moveTo>
                  <a:lnTo>
                    <a:pt x="3811" y="2079"/>
                  </a:lnTo>
                  <a:lnTo>
                    <a:pt x="0" y="5441"/>
                  </a:lnTo>
                  <a:lnTo>
                    <a:pt x="440" y="5674"/>
                  </a:lnTo>
                  <a:lnTo>
                    <a:pt x="3877" y="2642"/>
                  </a:lnTo>
                  <a:lnTo>
                    <a:pt x="21517" y="565"/>
                  </a:lnTo>
                  <a:lnTo>
                    <a:pt x="21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8;p77"/>
            <p:cNvSpPr/>
            <p:nvPr/>
          </p:nvSpPr>
          <p:spPr>
            <a:xfrm>
              <a:off x="5173217" y="2714864"/>
              <a:ext cx="1794953" cy="600939"/>
            </a:xfrm>
            <a:custGeom>
              <a:avLst/>
              <a:gdLst/>
              <a:ahLst/>
              <a:cxnLst/>
              <a:rect l="l" t="t" r="r" b="b"/>
              <a:pathLst>
                <a:path w="21688" h="7261" extrusionOk="0">
                  <a:moveTo>
                    <a:pt x="21077" y="1"/>
                  </a:moveTo>
                  <a:lnTo>
                    <a:pt x="3437" y="2078"/>
                  </a:lnTo>
                  <a:lnTo>
                    <a:pt x="0" y="5110"/>
                  </a:lnTo>
                  <a:lnTo>
                    <a:pt x="4048" y="7261"/>
                  </a:lnTo>
                  <a:lnTo>
                    <a:pt x="21687" y="5185"/>
                  </a:lnTo>
                  <a:lnTo>
                    <a:pt x="21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29;p77"/>
            <p:cNvSpPr/>
            <p:nvPr/>
          </p:nvSpPr>
          <p:spPr>
            <a:xfrm>
              <a:off x="5526281" y="3155323"/>
              <a:ext cx="396763" cy="52471"/>
            </a:xfrm>
            <a:custGeom>
              <a:avLst/>
              <a:gdLst/>
              <a:ahLst/>
              <a:cxnLst/>
              <a:rect l="l" t="t" r="r" b="b"/>
              <a:pathLst>
                <a:path w="4794" h="634" extrusionOk="0">
                  <a:moveTo>
                    <a:pt x="3799" y="0"/>
                  </a:moveTo>
                  <a:cubicBezTo>
                    <a:pt x="2513" y="0"/>
                    <a:pt x="1227" y="199"/>
                    <a:pt x="0" y="593"/>
                  </a:cubicBezTo>
                  <a:cubicBezTo>
                    <a:pt x="332" y="620"/>
                    <a:pt x="665" y="634"/>
                    <a:pt x="997" y="634"/>
                  </a:cubicBezTo>
                  <a:cubicBezTo>
                    <a:pt x="2283" y="634"/>
                    <a:pt x="3566" y="432"/>
                    <a:pt x="4793" y="40"/>
                  </a:cubicBezTo>
                  <a:cubicBezTo>
                    <a:pt x="4462" y="13"/>
                    <a:pt x="4131" y="0"/>
                    <a:pt x="3799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30;p77"/>
            <p:cNvSpPr/>
            <p:nvPr/>
          </p:nvSpPr>
          <p:spPr>
            <a:xfrm>
              <a:off x="6185152" y="3057250"/>
              <a:ext cx="714737" cy="82514"/>
            </a:xfrm>
            <a:custGeom>
              <a:avLst/>
              <a:gdLst/>
              <a:ahLst/>
              <a:cxnLst/>
              <a:rect l="l" t="t" r="r" b="b"/>
              <a:pathLst>
                <a:path w="8636" h="997" extrusionOk="0">
                  <a:moveTo>
                    <a:pt x="8635" y="1"/>
                  </a:moveTo>
                  <a:lnTo>
                    <a:pt x="8635" y="1"/>
                  </a:lnTo>
                  <a:cubicBezTo>
                    <a:pt x="5731" y="20"/>
                    <a:pt x="2832" y="354"/>
                    <a:pt x="1" y="997"/>
                  </a:cubicBezTo>
                  <a:cubicBezTo>
                    <a:pt x="2904" y="979"/>
                    <a:pt x="5804" y="643"/>
                    <a:pt x="8635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31;p77"/>
            <p:cNvSpPr/>
            <p:nvPr/>
          </p:nvSpPr>
          <p:spPr>
            <a:xfrm>
              <a:off x="5308865" y="3061637"/>
              <a:ext cx="810493" cy="93770"/>
            </a:xfrm>
            <a:custGeom>
              <a:avLst/>
              <a:gdLst/>
              <a:ahLst/>
              <a:cxnLst/>
              <a:rect l="l" t="t" r="r" b="b"/>
              <a:pathLst>
                <a:path w="9793" h="1133" extrusionOk="0">
                  <a:moveTo>
                    <a:pt x="9792" y="1"/>
                  </a:moveTo>
                  <a:lnTo>
                    <a:pt x="9792" y="1"/>
                  </a:lnTo>
                  <a:cubicBezTo>
                    <a:pt x="6503" y="66"/>
                    <a:pt x="3219" y="443"/>
                    <a:pt x="0" y="1132"/>
                  </a:cubicBezTo>
                  <a:cubicBezTo>
                    <a:pt x="3291" y="1069"/>
                    <a:pt x="6573" y="689"/>
                    <a:pt x="9792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32;p77"/>
            <p:cNvSpPr/>
            <p:nvPr/>
          </p:nvSpPr>
          <p:spPr>
            <a:xfrm>
              <a:off x="6551541" y="2967950"/>
              <a:ext cx="337754" cy="48747"/>
            </a:xfrm>
            <a:custGeom>
              <a:avLst/>
              <a:gdLst/>
              <a:ahLst/>
              <a:cxnLst/>
              <a:rect l="l" t="t" r="r" b="b"/>
              <a:pathLst>
                <a:path w="4081" h="589" extrusionOk="0">
                  <a:moveTo>
                    <a:pt x="3057" y="1"/>
                  </a:moveTo>
                  <a:cubicBezTo>
                    <a:pt x="2017" y="1"/>
                    <a:pt x="980" y="178"/>
                    <a:pt x="1" y="530"/>
                  </a:cubicBezTo>
                  <a:cubicBezTo>
                    <a:pt x="341" y="569"/>
                    <a:pt x="682" y="588"/>
                    <a:pt x="1024" y="588"/>
                  </a:cubicBezTo>
                  <a:cubicBezTo>
                    <a:pt x="2063" y="588"/>
                    <a:pt x="3100" y="408"/>
                    <a:pt x="4080" y="58"/>
                  </a:cubicBezTo>
                  <a:cubicBezTo>
                    <a:pt x="3740" y="20"/>
                    <a:pt x="3398" y="1"/>
                    <a:pt x="3057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233;p77"/>
            <p:cNvSpPr/>
            <p:nvPr/>
          </p:nvSpPr>
          <p:spPr>
            <a:xfrm>
              <a:off x="5411573" y="3005441"/>
              <a:ext cx="431275" cy="54954"/>
            </a:xfrm>
            <a:custGeom>
              <a:avLst/>
              <a:gdLst/>
              <a:ahLst/>
              <a:cxnLst/>
              <a:rect l="l" t="t" r="r" b="b"/>
              <a:pathLst>
                <a:path w="5211" h="664" extrusionOk="0">
                  <a:moveTo>
                    <a:pt x="4265" y="0"/>
                  </a:moveTo>
                  <a:cubicBezTo>
                    <a:pt x="2822" y="0"/>
                    <a:pt x="1382" y="212"/>
                    <a:pt x="0" y="633"/>
                  </a:cubicBezTo>
                  <a:cubicBezTo>
                    <a:pt x="315" y="654"/>
                    <a:pt x="630" y="664"/>
                    <a:pt x="945" y="664"/>
                  </a:cubicBezTo>
                  <a:cubicBezTo>
                    <a:pt x="2388" y="664"/>
                    <a:pt x="3830" y="450"/>
                    <a:pt x="5211" y="31"/>
                  </a:cubicBezTo>
                  <a:cubicBezTo>
                    <a:pt x="4896" y="10"/>
                    <a:pt x="4581" y="0"/>
                    <a:pt x="4265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234;p77"/>
            <p:cNvSpPr/>
            <p:nvPr/>
          </p:nvSpPr>
          <p:spPr>
            <a:xfrm>
              <a:off x="6231747" y="2888250"/>
              <a:ext cx="646954" cy="74817"/>
            </a:xfrm>
            <a:custGeom>
              <a:avLst/>
              <a:gdLst/>
              <a:ahLst/>
              <a:cxnLst/>
              <a:rect l="l" t="t" r="r" b="b"/>
              <a:pathLst>
                <a:path w="7817" h="904" extrusionOk="0">
                  <a:moveTo>
                    <a:pt x="7681" y="1"/>
                  </a:moveTo>
                  <a:cubicBezTo>
                    <a:pt x="5097" y="1"/>
                    <a:pt x="2515" y="301"/>
                    <a:pt x="1" y="903"/>
                  </a:cubicBezTo>
                  <a:cubicBezTo>
                    <a:pt x="62" y="903"/>
                    <a:pt x="123" y="903"/>
                    <a:pt x="184" y="903"/>
                  </a:cubicBezTo>
                  <a:cubicBezTo>
                    <a:pt x="2752" y="903"/>
                    <a:pt x="5318" y="597"/>
                    <a:pt x="7816" y="1"/>
                  </a:cubicBezTo>
                  <a:cubicBezTo>
                    <a:pt x="7771" y="1"/>
                    <a:pt x="7726" y="1"/>
                    <a:pt x="7681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235;p77"/>
            <p:cNvSpPr/>
            <p:nvPr/>
          </p:nvSpPr>
          <p:spPr>
            <a:xfrm>
              <a:off x="5475714" y="2895202"/>
              <a:ext cx="599200" cy="69769"/>
            </a:xfrm>
            <a:custGeom>
              <a:avLst/>
              <a:gdLst/>
              <a:ahLst/>
              <a:cxnLst/>
              <a:rect l="l" t="t" r="r" b="b"/>
              <a:pathLst>
                <a:path w="7240" h="843" extrusionOk="0">
                  <a:moveTo>
                    <a:pt x="6851" y="1"/>
                  </a:moveTo>
                  <a:cubicBezTo>
                    <a:pt x="4545" y="1"/>
                    <a:pt x="2240" y="280"/>
                    <a:pt x="0" y="839"/>
                  </a:cubicBezTo>
                  <a:cubicBezTo>
                    <a:pt x="142" y="841"/>
                    <a:pt x="283" y="842"/>
                    <a:pt x="425" y="842"/>
                  </a:cubicBezTo>
                  <a:cubicBezTo>
                    <a:pt x="2720" y="842"/>
                    <a:pt x="5012" y="558"/>
                    <a:pt x="7239" y="3"/>
                  </a:cubicBezTo>
                  <a:cubicBezTo>
                    <a:pt x="7110" y="1"/>
                    <a:pt x="6981" y="1"/>
                    <a:pt x="6851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236;p77"/>
            <p:cNvSpPr/>
            <p:nvPr/>
          </p:nvSpPr>
          <p:spPr>
            <a:xfrm>
              <a:off x="6195249" y="2803833"/>
              <a:ext cx="672859" cy="77714"/>
            </a:xfrm>
            <a:custGeom>
              <a:avLst/>
              <a:gdLst/>
              <a:ahLst/>
              <a:cxnLst/>
              <a:rect l="l" t="t" r="r" b="b"/>
              <a:pathLst>
                <a:path w="8130" h="939" extrusionOk="0">
                  <a:moveTo>
                    <a:pt x="8129" y="0"/>
                  </a:moveTo>
                  <a:cubicBezTo>
                    <a:pt x="5396" y="0"/>
                    <a:pt x="2664" y="314"/>
                    <a:pt x="0" y="939"/>
                  </a:cubicBezTo>
                  <a:cubicBezTo>
                    <a:pt x="14" y="939"/>
                    <a:pt x="28" y="939"/>
                    <a:pt x="41" y="939"/>
                  </a:cubicBezTo>
                  <a:cubicBezTo>
                    <a:pt x="2762" y="939"/>
                    <a:pt x="5481" y="620"/>
                    <a:pt x="8129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237;p77"/>
            <p:cNvSpPr/>
            <p:nvPr/>
          </p:nvSpPr>
          <p:spPr>
            <a:xfrm>
              <a:off x="5270380" y="1917452"/>
              <a:ext cx="1794953" cy="601021"/>
            </a:xfrm>
            <a:custGeom>
              <a:avLst/>
              <a:gdLst/>
              <a:ahLst/>
              <a:cxnLst/>
              <a:rect l="l" t="t" r="r" b="b"/>
              <a:pathLst>
                <a:path w="21688" h="7262" extrusionOk="0">
                  <a:moveTo>
                    <a:pt x="17640" y="0"/>
                  </a:moveTo>
                  <a:lnTo>
                    <a:pt x="0" y="2078"/>
                  </a:lnTo>
                  <a:lnTo>
                    <a:pt x="610" y="7261"/>
                  </a:lnTo>
                  <a:lnTo>
                    <a:pt x="18250" y="5184"/>
                  </a:lnTo>
                  <a:lnTo>
                    <a:pt x="21687" y="2152"/>
                  </a:lnTo>
                  <a:lnTo>
                    <a:pt x="176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238;p77"/>
            <p:cNvSpPr/>
            <p:nvPr/>
          </p:nvSpPr>
          <p:spPr>
            <a:xfrm>
              <a:off x="5948121" y="2006421"/>
              <a:ext cx="772340" cy="89301"/>
            </a:xfrm>
            <a:custGeom>
              <a:avLst/>
              <a:gdLst/>
              <a:ahLst/>
              <a:cxnLst/>
              <a:rect l="l" t="t" r="r" b="b"/>
              <a:pathLst>
                <a:path w="9332" h="1079" extrusionOk="0">
                  <a:moveTo>
                    <a:pt x="9332" y="1"/>
                  </a:moveTo>
                  <a:cubicBezTo>
                    <a:pt x="6196" y="47"/>
                    <a:pt x="3065" y="410"/>
                    <a:pt x="1" y="1079"/>
                  </a:cubicBezTo>
                  <a:cubicBezTo>
                    <a:pt x="3137" y="1031"/>
                    <a:pt x="6268" y="673"/>
                    <a:pt x="9332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239;p77"/>
            <p:cNvSpPr/>
            <p:nvPr/>
          </p:nvSpPr>
          <p:spPr>
            <a:xfrm>
              <a:off x="6415976" y="2078259"/>
              <a:ext cx="396681" cy="52471"/>
            </a:xfrm>
            <a:custGeom>
              <a:avLst/>
              <a:gdLst/>
              <a:ahLst/>
              <a:cxnLst/>
              <a:rect l="l" t="t" r="r" b="b"/>
              <a:pathLst>
                <a:path w="4793" h="634" extrusionOk="0">
                  <a:moveTo>
                    <a:pt x="3801" y="0"/>
                  </a:moveTo>
                  <a:cubicBezTo>
                    <a:pt x="2513" y="0"/>
                    <a:pt x="1228" y="202"/>
                    <a:pt x="0" y="594"/>
                  </a:cubicBezTo>
                  <a:cubicBezTo>
                    <a:pt x="331" y="620"/>
                    <a:pt x="662" y="633"/>
                    <a:pt x="994" y="633"/>
                  </a:cubicBezTo>
                  <a:cubicBezTo>
                    <a:pt x="2280" y="633"/>
                    <a:pt x="3566" y="435"/>
                    <a:pt x="4793" y="40"/>
                  </a:cubicBezTo>
                  <a:cubicBezTo>
                    <a:pt x="4463" y="14"/>
                    <a:pt x="4132" y="0"/>
                    <a:pt x="3801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240;p77"/>
            <p:cNvSpPr/>
            <p:nvPr/>
          </p:nvSpPr>
          <p:spPr>
            <a:xfrm>
              <a:off x="5320865" y="2095473"/>
              <a:ext cx="1780801" cy="469677"/>
            </a:xfrm>
            <a:custGeom>
              <a:avLst/>
              <a:gdLst/>
              <a:ahLst/>
              <a:cxnLst/>
              <a:rect l="l" t="t" r="r" b="b"/>
              <a:pathLst>
                <a:path w="21517" h="5675" extrusionOk="0">
                  <a:moveTo>
                    <a:pt x="21077" y="1"/>
                  </a:moveTo>
                  <a:lnTo>
                    <a:pt x="17640" y="3033"/>
                  </a:lnTo>
                  <a:lnTo>
                    <a:pt x="0" y="5110"/>
                  </a:lnTo>
                  <a:lnTo>
                    <a:pt x="66" y="5674"/>
                  </a:lnTo>
                  <a:lnTo>
                    <a:pt x="17707" y="3596"/>
                  </a:lnTo>
                  <a:lnTo>
                    <a:pt x="21517" y="234"/>
                  </a:lnTo>
                  <a:lnTo>
                    <a:pt x="210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241;p77"/>
            <p:cNvSpPr/>
            <p:nvPr/>
          </p:nvSpPr>
          <p:spPr>
            <a:xfrm>
              <a:off x="5338659" y="2169297"/>
              <a:ext cx="714571" cy="82597"/>
            </a:xfrm>
            <a:custGeom>
              <a:avLst/>
              <a:gdLst/>
              <a:ahLst/>
              <a:cxnLst/>
              <a:rect l="l" t="t" r="r" b="b"/>
              <a:pathLst>
                <a:path w="8634" h="998" extrusionOk="0">
                  <a:moveTo>
                    <a:pt x="8634" y="0"/>
                  </a:moveTo>
                  <a:cubicBezTo>
                    <a:pt x="5732" y="17"/>
                    <a:pt x="2831" y="355"/>
                    <a:pt x="1" y="997"/>
                  </a:cubicBezTo>
                  <a:cubicBezTo>
                    <a:pt x="2904" y="977"/>
                    <a:pt x="5803" y="644"/>
                    <a:pt x="8634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42;p77"/>
            <p:cNvSpPr/>
            <p:nvPr/>
          </p:nvSpPr>
          <p:spPr>
            <a:xfrm>
              <a:off x="6119025" y="2153738"/>
              <a:ext cx="810493" cy="93604"/>
            </a:xfrm>
            <a:custGeom>
              <a:avLst/>
              <a:gdLst/>
              <a:ahLst/>
              <a:cxnLst/>
              <a:rect l="l" t="t" r="r" b="b"/>
              <a:pathLst>
                <a:path w="9793" h="1131" extrusionOk="0">
                  <a:moveTo>
                    <a:pt x="9792" y="1"/>
                  </a:moveTo>
                  <a:lnTo>
                    <a:pt x="9792" y="1"/>
                  </a:lnTo>
                  <a:cubicBezTo>
                    <a:pt x="6502" y="61"/>
                    <a:pt x="3219" y="444"/>
                    <a:pt x="0" y="1131"/>
                  </a:cubicBezTo>
                  <a:cubicBezTo>
                    <a:pt x="3292" y="1067"/>
                    <a:pt x="6574" y="689"/>
                    <a:pt x="9792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43;p77"/>
            <p:cNvSpPr/>
            <p:nvPr/>
          </p:nvSpPr>
          <p:spPr>
            <a:xfrm>
              <a:off x="5349253" y="2292364"/>
              <a:ext cx="337671" cy="48747"/>
            </a:xfrm>
            <a:custGeom>
              <a:avLst/>
              <a:gdLst/>
              <a:ahLst/>
              <a:cxnLst/>
              <a:rect l="l" t="t" r="r" b="b"/>
              <a:pathLst>
                <a:path w="4080" h="589" extrusionOk="0">
                  <a:moveTo>
                    <a:pt x="3057" y="0"/>
                  </a:moveTo>
                  <a:cubicBezTo>
                    <a:pt x="2017" y="0"/>
                    <a:pt x="980" y="181"/>
                    <a:pt x="0" y="530"/>
                  </a:cubicBezTo>
                  <a:cubicBezTo>
                    <a:pt x="341" y="569"/>
                    <a:pt x="684" y="589"/>
                    <a:pt x="1027" y="589"/>
                  </a:cubicBezTo>
                  <a:cubicBezTo>
                    <a:pt x="2065" y="589"/>
                    <a:pt x="3101" y="411"/>
                    <a:pt x="4080" y="59"/>
                  </a:cubicBezTo>
                  <a:cubicBezTo>
                    <a:pt x="3740" y="20"/>
                    <a:pt x="3398" y="0"/>
                    <a:pt x="3057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44;p77"/>
            <p:cNvSpPr/>
            <p:nvPr/>
          </p:nvSpPr>
          <p:spPr>
            <a:xfrm>
              <a:off x="6395534" y="2248666"/>
              <a:ext cx="431441" cy="55037"/>
            </a:xfrm>
            <a:custGeom>
              <a:avLst/>
              <a:gdLst/>
              <a:ahLst/>
              <a:cxnLst/>
              <a:rect l="l" t="t" r="r" b="b"/>
              <a:pathLst>
                <a:path w="5213" h="665" extrusionOk="0">
                  <a:moveTo>
                    <a:pt x="4264" y="1"/>
                  </a:moveTo>
                  <a:cubicBezTo>
                    <a:pt x="2822" y="1"/>
                    <a:pt x="1382" y="215"/>
                    <a:pt x="1" y="634"/>
                  </a:cubicBezTo>
                  <a:cubicBezTo>
                    <a:pt x="316" y="654"/>
                    <a:pt x="631" y="665"/>
                    <a:pt x="946" y="665"/>
                  </a:cubicBezTo>
                  <a:cubicBezTo>
                    <a:pt x="2389" y="665"/>
                    <a:pt x="3831" y="453"/>
                    <a:pt x="5213" y="32"/>
                  </a:cubicBezTo>
                  <a:cubicBezTo>
                    <a:pt x="4897" y="11"/>
                    <a:pt x="4580" y="1"/>
                    <a:pt x="4264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45;p77"/>
            <p:cNvSpPr/>
            <p:nvPr/>
          </p:nvSpPr>
          <p:spPr>
            <a:xfrm>
              <a:off x="5359846" y="2345911"/>
              <a:ext cx="646872" cy="74900"/>
            </a:xfrm>
            <a:custGeom>
              <a:avLst/>
              <a:gdLst/>
              <a:ahLst/>
              <a:cxnLst/>
              <a:rect l="l" t="t" r="r" b="b"/>
              <a:pathLst>
                <a:path w="7816" h="905" extrusionOk="0">
                  <a:moveTo>
                    <a:pt x="7645" y="0"/>
                  </a:moveTo>
                  <a:cubicBezTo>
                    <a:pt x="5072" y="0"/>
                    <a:pt x="2502" y="306"/>
                    <a:pt x="0" y="904"/>
                  </a:cubicBezTo>
                  <a:cubicBezTo>
                    <a:pt x="50" y="904"/>
                    <a:pt x="99" y="904"/>
                    <a:pt x="148" y="904"/>
                  </a:cubicBezTo>
                  <a:cubicBezTo>
                    <a:pt x="2727" y="904"/>
                    <a:pt x="5306" y="603"/>
                    <a:pt x="7816" y="1"/>
                  </a:cubicBezTo>
                  <a:cubicBezTo>
                    <a:pt x="7759" y="0"/>
                    <a:pt x="7702" y="0"/>
                    <a:pt x="7645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718;p35"/>
          <p:cNvGrpSpPr/>
          <p:nvPr/>
        </p:nvGrpSpPr>
        <p:grpSpPr>
          <a:xfrm>
            <a:off x="3643306" y="1928808"/>
            <a:ext cx="1500198" cy="2333389"/>
            <a:chOff x="5668282" y="1848342"/>
            <a:chExt cx="151795" cy="244217"/>
          </a:xfrm>
        </p:grpSpPr>
        <p:sp>
          <p:nvSpPr>
            <p:cNvPr id="33" name="Google Shape;711;p35"/>
            <p:cNvSpPr/>
            <p:nvPr/>
          </p:nvSpPr>
          <p:spPr>
            <a:xfrm flipH="1">
              <a:off x="5717516" y="2077559"/>
              <a:ext cx="40500" cy="15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719;p35"/>
            <p:cNvGrpSpPr/>
            <p:nvPr/>
          </p:nvGrpSpPr>
          <p:grpSpPr>
            <a:xfrm flipH="1">
              <a:off x="5668319" y="1848349"/>
              <a:ext cx="151794" cy="216376"/>
              <a:chOff x="7263707" y="2132299"/>
              <a:chExt cx="202043" cy="288001"/>
            </a:xfrm>
          </p:grpSpPr>
          <p:sp>
            <p:nvSpPr>
              <p:cNvPr id="35" name="Google Shape;720;p35"/>
              <p:cNvSpPr/>
              <p:nvPr/>
            </p:nvSpPr>
            <p:spPr>
              <a:xfrm flipH="1">
                <a:off x="7313105" y="2172829"/>
                <a:ext cx="128318" cy="109241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3512" extrusionOk="0">
                    <a:moveTo>
                      <a:pt x="2333" y="371"/>
                    </a:moveTo>
                    <a:cubicBezTo>
                      <a:pt x="3057" y="371"/>
                      <a:pt x="3748" y="948"/>
                      <a:pt x="3724" y="1797"/>
                    </a:cubicBezTo>
                    <a:cubicBezTo>
                      <a:pt x="3704" y="2546"/>
                      <a:pt x="3093" y="3142"/>
                      <a:pt x="2349" y="3142"/>
                    </a:cubicBezTo>
                    <a:cubicBezTo>
                      <a:pt x="2337" y="3142"/>
                      <a:pt x="2324" y="3141"/>
                      <a:pt x="2311" y="3141"/>
                    </a:cubicBezTo>
                    <a:lnTo>
                      <a:pt x="2305" y="3141"/>
                    </a:lnTo>
                    <a:cubicBezTo>
                      <a:pt x="1070" y="3114"/>
                      <a:pt x="494" y="1605"/>
                      <a:pt x="1393" y="755"/>
                    </a:cubicBezTo>
                    <a:cubicBezTo>
                      <a:pt x="1671" y="489"/>
                      <a:pt x="2005" y="371"/>
                      <a:pt x="2333" y="371"/>
                    </a:cubicBezTo>
                    <a:close/>
                    <a:moveTo>
                      <a:pt x="2332" y="1"/>
                    </a:moveTo>
                    <a:cubicBezTo>
                      <a:pt x="1914" y="1"/>
                      <a:pt x="1488" y="151"/>
                      <a:pt x="1132" y="487"/>
                    </a:cubicBezTo>
                    <a:cubicBezTo>
                      <a:pt x="0" y="1564"/>
                      <a:pt x="734" y="3477"/>
                      <a:pt x="2298" y="3511"/>
                    </a:cubicBezTo>
                    <a:lnTo>
                      <a:pt x="2346" y="3511"/>
                    </a:lnTo>
                    <a:cubicBezTo>
                      <a:pt x="3299" y="3511"/>
                      <a:pt x="4074" y="2750"/>
                      <a:pt x="4101" y="1797"/>
                    </a:cubicBezTo>
                    <a:lnTo>
                      <a:pt x="4101" y="1804"/>
                    </a:lnTo>
                    <a:cubicBezTo>
                      <a:pt x="4125" y="729"/>
                      <a:pt x="3250" y="1"/>
                      <a:pt x="2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721;p35"/>
              <p:cNvSpPr/>
              <p:nvPr/>
            </p:nvSpPr>
            <p:spPr>
              <a:xfrm flipH="1">
                <a:off x="7263707" y="2132299"/>
                <a:ext cx="202043" cy="288001"/>
              </a:xfrm>
              <a:custGeom>
                <a:avLst/>
                <a:gdLst/>
                <a:ahLst/>
                <a:cxnLst/>
                <a:rect l="l" t="t" r="r" b="b"/>
                <a:pathLst>
                  <a:path w="6495" h="9259" extrusionOk="0">
                    <a:moveTo>
                      <a:pt x="3203" y="371"/>
                    </a:moveTo>
                    <a:cubicBezTo>
                      <a:pt x="3862" y="384"/>
                      <a:pt x="4492" y="652"/>
                      <a:pt x="4966" y="1111"/>
                    </a:cubicBezTo>
                    <a:cubicBezTo>
                      <a:pt x="5912" y="2003"/>
                      <a:pt x="6083" y="3436"/>
                      <a:pt x="5370" y="4526"/>
                    </a:cubicBezTo>
                    <a:cubicBezTo>
                      <a:pt x="4664" y="5603"/>
                      <a:pt x="4088" y="6789"/>
                      <a:pt x="3560" y="7900"/>
                    </a:cubicBezTo>
                    <a:lnTo>
                      <a:pt x="3169" y="8764"/>
                    </a:lnTo>
                    <a:cubicBezTo>
                      <a:pt x="3135" y="8840"/>
                      <a:pt x="3059" y="8881"/>
                      <a:pt x="2977" y="8881"/>
                    </a:cubicBezTo>
                    <a:cubicBezTo>
                      <a:pt x="2895" y="8881"/>
                      <a:pt x="2826" y="8826"/>
                      <a:pt x="2799" y="8751"/>
                    </a:cubicBezTo>
                    <a:lnTo>
                      <a:pt x="2024" y="6858"/>
                    </a:lnTo>
                    <a:cubicBezTo>
                      <a:pt x="1660" y="5960"/>
                      <a:pt x="1194" y="5109"/>
                      <a:pt x="776" y="4348"/>
                    </a:cubicBezTo>
                    <a:cubicBezTo>
                      <a:pt x="494" y="3841"/>
                      <a:pt x="385" y="3251"/>
                      <a:pt x="467" y="2675"/>
                    </a:cubicBezTo>
                    <a:cubicBezTo>
                      <a:pt x="645" y="1440"/>
                      <a:pt x="1647" y="494"/>
                      <a:pt x="2895" y="384"/>
                    </a:cubicBezTo>
                    <a:cubicBezTo>
                      <a:pt x="2970" y="377"/>
                      <a:pt x="3052" y="371"/>
                      <a:pt x="3128" y="371"/>
                    </a:cubicBezTo>
                    <a:close/>
                    <a:moveTo>
                      <a:pt x="3141" y="1"/>
                    </a:moveTo>
                    <a:cubicBezTo>
                      <a:pt x="3048" y="1"/>
                      <a:pt x="2954" y="5"/>
                      <a:pt x="2860" y="14"/>
                    </a:cubicBezTo>
                    <a:cubicBezTo>
                      <a:pt x="1441" y="137"/>
                      <a:pt x="296" y="1228"/>
                      <a:pt x="97" y="2634"/>
                    </a:cubicBezTo>
                    <a:cubicBezTo>
                      <a:pt x="1" y="3292"/>
                      <a:pt x="131" y="3964"/>
                      <a:pt x="453" y="4540"/>
                    </a:cubicBezTo>
                    <a:cubicBezTo>
                      <a:pt x="865" y="5288"/>
                      <a:pt x="1324" y="6131"/>
                      <a:pt x="1681" y="7009"/>
                    </a:cubicBezTo>
                    <a:lnTo>
                      <a:pt x="2456" y="8901"/>
                    </a:lnTo>
                    <a:cubicBezTo>
                      <a:pt x="2538" y="9114"/>
                      <a:pt x="2737" y="9251"/>
                      <a:pt x="2970" y="9258"/>
                    </a:cubicBezTo>
                    <a:lnTo>
                      <a:pt x="2984" y="9258"/>
                    </a:lnTo>
                    <a:cubicBezTo>
                      <a:pt x="3203" y="9258"/>
                      <a:pt x="3409" y="9128"/>
                      <a:pt x="3498" y="8929"/>
                    </a:cubicBezTo>
                    <a:lnTo>
                      <a:pt x="3903" y="8065"/>
                    </a:lnTo>
                    <a:cubicBezTo>
                      <a:pt x="4417" y="6961"/>
                      <a:pt x="4986" y="5795"/>
                      <a:pt x="5686" y="4732"/>
                    </a:cubicBezTo>
                    <a:cubicBezTo>
                      <a:pt x="6495" y="3498"/>
                      <a:pt x="6303" y="1852"/>
                      <a:pt x="5226" y="837"/>
                    </a:cubicBezTo>
                    <a:cubicBezTo>
                      <a:pt x="4658" y="299"/>
                      <a:pt x="3909" y="1"/>
                      <a:pt x="3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2285984" y="571486"/>
            <a:ext cx="3249136" cy="4987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34"/>
              </a:buClr>
              <a:buSzPts val="1400"/>
              <a:buFont typeface="Archivo Light"/>
              <a:buChar char="●"/>
              <a:tabLst/>
              <a:defRPr/>
            </a:pPr>
            <a:r>
              <a:rPr lang="fr-FR" sz="1800" b="1" dirty="0" smtClean="0">
                <a:latin typeface="Barlow Medium"/>
                <a:ea typeface="Barlow Medium"/>
                <a:cs typeface="Barlow Medium"/>
                <a:sym typeface="Barlow Medium"/>
              </a:rPr>
              <a:t>Relief lunaire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        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5" name="Google Shape;510;p29"/>
          <p:cNvSpPr txBox="1">
            <a:spLocks/>
          </p:cNvSpPr>
          <p:nvPr/>
        </p:nvSpPr>
        <p:spPr>
          <a:xfrm>
            <a:off x="357158" y="1856174"/>
            <a:ext cx="8215370" cy="858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SzPts val="3500"/>
              <a:buFont typeface="Wingdings" pitchFamily="2" charset="2"/>
              <a:buChar char="v"/>
            </a:pPr>
            <a:r>
              <a:rPr lang="fr-FR" sz="1600" dirty="0" smtClean="0">
                <a:latin typeface="Segoe UI Black" pitchFamily="34" charset="0"/>
                <a:ea typeface="Segoe UI Black" pitchFamily="34" charset="0"/>
              </a:rPr>
              <a:t>Ce paysage unique de ce relief purement minéral du a un mécanisme d’érosion conjoint des actions éoliennes et hydriques sur des grés triasiques oxydés</a:t>
            </a:r>
            <a:r>
              <a:rPr lang="fr-FR" sz="1600" dirty="0" smtClean="0"/>
              <a:t>.</a:t>
            </a:r>
          </a:p>
          <a:p>
            <a:pPr>
              <a:buClr>
                <a:schemeClr val="dk1"/>
              </a:buClr>
              <a:buSzPts val="3500"/>
              <a:buFont typeface="Wingdings" pitchFamily="2" charset="2"/>
              <a:buChar char="v"/>
            </a:pPr>
            <a:endParaRPr lang="fr-FR" sz="1600" dirty="0" smtClean="0">
              <a:latin typeface="Segoe UI Black" pitchFamily="34" charset="0"/>
              <a:ea typeface="Segoe UI Black" pitchFamily="34" charset="0"/>
            </a:endParaRPr>
          </a:p>
          <a:p>
            <a:pPr>
              <a:buClr>
                <a:schemeClr val="dk1"/>
              </a:buClr>
              <a:buSzPts val="3500"/>
              <a:buFont typeface="Wingdings" pitchFamily="2" charset="2"/>
              <a:buChar char="v"/>
            </a:pPr>
            <a:endParaRPr lang="fr-FR" sz="1600" b="1" i="1" dirty="0" smtClean="0">
              <a:latin typeface="Segoe UI Black" pitchFamily="34" charset="0"/>
              <a:ea typeface="Segoe UI Black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Questrial"/>
              <a:buNone/>
              <a:tabLst/>
              <a:defRPr/>
            </a:pP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2714612" y="2285998"/>
            <a:ext cx="3249136" cy="4987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34"/>
              </a:buClr>
              <a:buSzPts val="1400"/>
              <a:buFont typeface="Archivo Light"/>
              <a:buChar char="●"/>
              <a:tabLst/>
              <a:defRPr/>
            </a:pPr>
            <a:r>
              <a:rPr lang="fr-FR" sz="1800" b="1" dirty="0" smtClean="0">
                <a:latin typeface="Barlow Medium"/>
                <a:ea typeface="Barlow Medium"/>
                <a:cs typeface="Barlow Medium"/>
                <a:sym typeface="Barlow Medium"/>
              </a:rPr>
              <a:t>Relief lunaire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        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5" name="Image 4" descr="356403800_10231818569474103_4808178193050859323_n.jpg"/>
          <p:cNvPicPr>
            <a:picLocks noChangeAspect="1"/>
          </p:cNvPicPr>
          <p:nvPr/>
        </p:nvPicPr>
        <p:blipFill>
          <a:blip r:embed="rId2"/>
          <a:srcRect r="418" b="15278"/>
          <a:stretch>
            <a:fillRect/>
          </a:stretch>
        </p:blipFill>
        <p:spPr>
          <a:xfrm>
            <a:off x="71406" y="3571882"/>
            <a:ext cx="2604861" cy="1438450"/>
          </a:xfrm>
          <a:prstGeom prst="roundRect">
            <a:avLst/>
          </a:prstGeom>
        </p:spPr>
      </p:pic>
      <p:pic>
        <p:nvPicPr>
          <p:cNvPr id="6" name="Image 5" descr="356627965_10231818582874438_8609320384732814354_n.jpg"/>
          <p:cNvPicPr>
            <a:picLocks noChangeAspect="1"/>
          </p:cNvPicPr>
          <p:nvPr/>
        </p:nvPicPr>
        <p:blipFill>
          <a:blip r:embed="rId3"/>
          <a:srcRect r="109" b="15416"/>
          <a:stretch>
            <a:fillRect/>
          </a:stretch>
        </p:blipFill>
        <p:spPr>
          <a:xfrm>
            <a:off x="4929190" y="2857502"/>
            <a:ext cx="4069983" cy="2214578"/>
          </a:xfrm>
          <a:prstGeom prst="roundRect">
            <a:avLst/>
          </a:prstGeom>
        </p:spPr>
      </p:pic>
      <p:pic>
        <p:nvPicPr>
          <p:cNvPr id="7" name="Image 6" descr="368583699_1063300715122378_3454426265330843281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050" y="3357568"/>
            <a:ext cx="2000264" cy="1619244"/>
          </a:xfrm>
          <a:prstGeom prst="roundRect">
            <a:avLst/>
          </a:prstGeom>
        </p:spPr>
      </p:pic>
      <p:pic>
        <p:nvPicPr>
          <p:cNvPr id="8" name="Image 7" descr="386887471_3547881145527804_8299358238475104815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578" y="71439"/>
            <a:ext cx="2214546" cy="2571749"/>
          </a:xfrm>
          <a:prstGeom prst="roundRect">
            <a:avLst/>
          </a:prstGeom>
        </p:spPr>
      </p:pic>
      <p:pic>
        <p:nvPicPr>
          <p:cNvPr id="9" name="Image 8" descr="386888709_1061196758426610_4073784497881507464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93" y="142858"/>
            <a:ext cx="2421705" cy="3228940"/>
          </a:xfrm>
          <a:prstGeom prst="round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43174" y="47607"/>
            <a:ext cx="1857388" cy="209551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4876" y="23796"/>
            <a:ext cx="1785950" cy="211932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34644" y="1016528"/>
            <a:ext cx="1923174" cy="697966"/>
          </a:xfrm>
        </p:spPr>
        <p:txBody>
          <a:bodyPr/>
          <a:lstStyle/>
          <a:p>
            <a:r>
              <a:rPr lang="fr-FR" sz="4400" dirty="0" smtClean="0">
                <a:latin typeface="Playbill" pitchFamily="82" charset="0"/>
              </a:rPr>
              <a:t>Site 05 </a:t>
            </a:r>
            <a:endParaRPr lang="fr-FR" sz="4400" dirty="0">
              <a:latin typeface="Playbill" pitchFamily="82" charset="0"/>
            </a:endParaRPr>
          </a:p>
        </p:txBody>
      </p:sp>
      <p:grpSp>
        <p:nvGrpSpPr>
          <p:cNvPr id="3" name="Google Shape;4217;p77"/>
          <p:cNvGrpSpPr/>
          <p:nvPr/>
        </p:nvGrpSpPr>
        <p:grpSpPr>
          <a:xfrm>
            <a:off x="6715140" y="1142990"/>
            <a:ext cx="1745427" cy="2928958"/>
            <a:chOff x="5136802" y="1698050"/>
            <a:chExt cx="1964864" cy="2984995"/>
          </a:xfrm>
        </p:grpSpPr>
        <p:sp>
          <p:nvSpPr>
            <p:cNvPr id="4" name="Google Shape;4218;p77"/>
            <p:cNvSpPr/>
            <p:nvPr/>
          </p:nvSpPr>
          <p:spPr>
            <a:xfrm>
              <a:off x="5864945" y="1968102"/>
              <a:ext cx="254660" cy="50071"/>
            </a:xfrm>
            <a:custGeom>
              <a:avLst/>
              <a:gdLst/>
              <a:ahLst/>
              <a:cxnLst/>
              <a:rect l="l" t="t" r="r" b="b"/>
              <a:pathLst>
                <a:path w="3077" h="605" extrusionOk="0">
                  <a:moveTo>
                    <a:pt x="3047" y="0"/>
                  </a:moveTo>
                  <a:lnTo>
                    <a:pt x="1" y="358"/>
                  </a:lnTo>
                  <a:lnTo>
                    <a:pt x="29" y="605"/>
                  </a:lnTo>
                  <a:lnTo>
                    <a:pt x="3077" y="246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4219;p77"/>
            <p:cNvSpPr/>
            <p:nvPr/>
          </p:nvSpPr>
          <p:spPr>
            <a:xfrm>
              <a:off x="5838212" y="1698050"/>
              <a:ext cx="595311" cy="2984995"/>
            </a:xfrm>
            <a:custGeom>
              <a:avLst/>
              <a:gdLst/>
              <a:ahLst/>
              <a:cxnLst/>
              <a:rect l="l" t="t" r="r" b="b"/>
              <a:pathLst>
                <a:path w="7193" h="36067" extrusionOk="0">
                  <a:moveTo>
                    <a:pt x="1622" y="1"/>
                  </a:moveTo>
                  <a:cubicBezTo>
                    <a:pt x="1563" y="1"/>
                    <a:pt x="1503" y="4"/>
                    <a:pt x="1442" y="11"/>
                  </a:cubicBezTo>
                  <a:cubicBezTo>
                    <a:pt x="602" y="111"/>
                    <a:pt x="0" y="874"/>
                    <a:pt x="99" y="1714"/>
                  </a:cubicBezTo>
                  <a:lnTo>
                    <a:pt x="4145" y="36067"/>
                  </a:lnTo>
                  <a:lnTo>
                    <a:pt x="7192" y="35709"/>
                  </a:lnTo>
                  <a:lnTo>
                    <a:pt x="3146" y="1355"/>
                  </a:lnTo>
                  <a:cubicBezTo>
                    <a:pt x="3053" y="574"/>
                    <a:pt x="2390" y="1"/>
                    <a:pt x="1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220;p77"/>
            <p:cNvSpPr/>
            <p:nvPr/>
          </p:nvSpPr>
          <p:spPr>
            <a:xfrm>
              <a:off x="5923375" y="2464095"/>
              <a:ext cx="254660" cy="50154"/>
            </a:xfrm>
            <a:custGeom>
              <a:avLst/>
              <a:gdLst/>
              <a:ahLst/>
              <a:cxnLst/>
              <a:rect l="l" t="t" r="r" b="b"/>
              <a:pathLst>
                <a:path w="3077" h="606" extrusionOk="0">
                  <a:moveTo>
                    <a:pt x="3048" y="0"/>
                  </a:moveTo>
                  <a:lnTo>
                    <a:pt x="0" y="359"/>
                  </a:lnTo>
                  <a:lnTo>
                    <a:pt x="30" y="605"/>
                  </a:lnTo>
                  <a:lnTo>
                    <a:pt x="3076" y="246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221;p77"/>
            <p:cNvSpPr/>
            <p:nvPr/>
          </p:nvSpPr>
          <p:spPr>
            <a:xfrm>
              <a:off x="5955321" y="2728934"/>
              <a:ext cx="253998" cy="55451"/>
            </a:xfrm>
            <a:custGeom>
              <a:avLst/>
              <a:gdLst/>
              <a:ahLst/>
              <a:cxnLst/>
              <a:rect l="l" t="t" r="r" b="b"/>
              <a:pathLst>
                <a:path w="3069" h="670" extrusionOk="0">
                  <a:moveTo>
                    <a:pt x="3039" y="0"/>
                  </a:moveTo>
                  <a:lnTo>
                    <a:pt x="0" y="433"/>
                  </a:lnTo>
                  <a:lnTo>
                    <a:pt x="29" y="670"/>
                  </a:lnTo>
                  <a:lnTo>
                    <a:pt x="3069" y="248"/>
                  </a:lnTo>
                  <a:lnTo>
                    <a:pt x="3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222;p77"/>
            <p:cNvSpPr/>
            <p:nvPr/>
          </p:nvSpPr>
          <p:spPr>
            <a:xfrm>
              <a:off x="6013586" y="3224347"/>
              <a:ext cx="253998" cy="55368"/>
            </a:xfrm>
            <a:custGeom>
              <a:avLst/>
              <a:gdLst/>
              <a:ahLst/>
              <a:cxnLst/>
              <a:rect l="l" t="t" r="r" b="b"/>
              <a:pathLst>
                <a:path w="3069" h="669" extrusionOk="0">
                  <a:moveTo>
                    <a:pt x="3039" y="0"/>
                  </a:moveTo>
                  <a:lnTo>
                    <a:pt x="0" y="431"/>
                  </a:lnTo>
                  <a:lnTo>
                    <a:pt x="29" y="669"/>
                  </a:lnTo>
                  <a:lnTo>
                    <a:pt x="3069" y="245"/>
                  </a:lnTo>
                  <a:lnTo>
                    <a:pt x="3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223;p77"/>
            <p:cNvSpPr/>
            <p:nvPr/>
          </p:nvSpPr>
          <p:spPr>
            <a:xfrm>
              <a:off x="5887290" y="1872181"/>
              <a:ext cx="322857" cy="2740515"/>
            </a:xfrm>
            <a:custGeom>
              <a:avLst/>
              <a:gdLst/>
              <a:ahLst/>
              <a:cxnLst/>
              <a:rect l="l" t="t" r="r" b="b"/>
              <a:pathLst>
                <a:path w="3901" h="33113" extrusionOk="0">
                  <a:moveTo>
                    <a:pt x="0" y="0"/>
                  </a:moveTo>
                  <a:lnTo>
                    <a:pt x="0" y="0"/>
                  </a:lnTo>
                  <a:cubicBezTo>
                    <a:pt x="988" y="11071"/>
                    <a:pt x="2286" y="22115"/>
                    <a:pt x="3901" y="33112"/>
                  </a:cubicBezTo>
                  <a:cubicBezTo>
                    <a:pt x="2914" y="22040"/>
                    <a:pt x="1610" y="109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224;p77"/>
            <p:cNvSpPr/>
            <p:nvPr/>
          </p:nvSpPr>
          <p:spPr>
            <a:xfrm>
              <a:off x="5955487" y="1766246"/>
              <a:ext cx="110819" cy="940099"/>
            </a:xfrm>
            <a:custGeom>
              <a:avLst/>
              <a:gdLst/>
              <a:ahLst/>
              <a:cxnLst/>
              <a:rect l="l" t="t" r="r" b="b"/>
              <a:pathLst>
                <a:path w="1339" h="11359" extrusionOk="0">
                  <a:moveTo>
                    <a:pt x="0" y="1"/>
                  </a:moveTo>
                  <a:lnTo>
                    <a:pt x="0" y="1"/>
                  </a:lnTo>
                  <a:cubicBezTo>
                    <a:pt x="135" y="3815"/>
                    <a:pt x="579" y="7617"/>
                    <a:pt x="1339" y="11358"/>
                  </a:cubicBezTo>
                  <a:cubicBezTo>
                    <a:pt x="1206" y="7544"/>
                    <a:pt x="755" y="374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225;p77"/>
            <p:cNvSpPr/>
            <p:nvPr/>
          </p:nvSpPr>
          <p:spPr>
            <a:xfrm>
              <a:off x="6152709" y="3345345"/>
              <a:ext cx="147648" cy="1253190"/>
            </a:xfrm>
            <a:custGeom>
              <a:avLst/>
              <a:gdLst/>
              <a:ahLst/>
              <a:cxnLst/>
              <a:rect l="l" t="t" r="r" b="b"/>
              <a:pathLst>
                <a:path w="1784" h="15142" extrusionOk="0">
                  <a:moveTo>
                    <a:pt x="1" y="1"/>
                  </a:moveTo>
                  <a:lnTo>
                    <a:pt x="1" y="1"/>
                  </a:lnTo>
                  <a:cubicBezTo>
                    <a:pt x="283" y="5078"/>
                    <a:pt x="876" y="10138"/>
                    <a:pt x="1783" y="15141"/>
                  </a:cubicBezTo>
                  <a:cubicBezTo>
                    <a:pt x="1502" y="10063"/>
                    <a:pt x="905" y="500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26;p77"/>
            <p:cNvSpPr/>
            <p:nvPr/>
          </p:nvSpPr>
          <p:spPr>
            <a:xfrm>
              <a:off x="6063657" y="1828235"/>
              <a:ext cx="325422" cy="2763357"/>
            </a:xfrm>
            <a:custGeom>
              <a:avLst/>
              <a:gdLst/>
              <a:ahLst/>
              <a:cxnLst/>
              <a:rect l="l" t="t" r="r" b="b"/>
              <a:pathLst>
                <a:path w="3932" h="33389" extrusionOk="0">
                  <a:moveTo>
                    <a:pt x="1" y="0"/>
                  </a:moveTo>
                  <a:lnTo>
                    <a:pt x="1" y="0"/>
                  </a:lnTo>
                  <a:cubicBezTo>
                    <a:pt x="1002" y="11163"/>
                    <a:pt x="2310" y="22298"/>
                    <a:pt x="3932" y="33388"/>
                  </a:cubicBezTo>
                  <a:cubicBezTo>
                    <a:pt x="2935" y="22225"/>
                    <a:pt x="1621" y="1109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27;p77"/>
            <p:cNvSpPr/>
            <p:nvPr/>
          </p:nvSpPr>
          <p:spPr>
            <a:xfrm>
              <a:off x="5136802" y="2668186"/>
              <a:ext cx="1780801" cy="469677"/>
            </a:xfrm>
            <a:custGeom>
              <a:avLst/>
              <a:gdLst/>
              <a:ahLst/>
              <a:cxnLst/>
              <a:rect l="l" t="t" r="r" b="b"/>
              <a:pathLst>
                <a:path w="21517" h="5675" extrusionOk="0">
                  <a:moveTo>
                    <a:pt x="21450" y="1"/>
                  </a:moveTo>
                  <a:lnTo>
                    <a:pt x="3811" y="2079"/>
                  </a:lnTo>
                  <a:lnTo>
                    <a:pt x="0" y="5441"/>
                  </a:lnTo>
                  <a:lnTo>
                    <a:pt x="440" y="5674"/>
                  </a:lnTo>
                  <a:lnTo>
                    <a:pt x="3877" y="2642"/>
                  </a:lnTo>
                  <a:lnTo>
                    <a:pt x="21517" y="565"/>
                  </a:lnTo>
                  <a:lnTo>
                    <a:pt x="21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8;p77"/>
            <p:cNvSpPr/>
            <p:nvPr/>
          </p:nvSpPr>
          <p:spPr>
            <a:xfrm>
              <a:off x="5173217" y="2714864"/>
              <a:ext cx="1794953" cy="600939"/>
            </a:xfrm>
            <a:custGeom>
              <a:avLst/>
              <a:gdLst/>
              <a:ahLst/>
              <a:cxnLst/>
              <a:rect l="l" t="t" r="r" b="b"/>
              <a:pathLst>
                <a:path w="21688" h="7261" extrusionOk="0">
                  <a:moveTo>
                    <a:pt x="21077" y="1"/>
                  </a:moveTo>
                  <a:lnTo>
                    <a:pt x="3437" y="2078"/>
                  </a:lnTo>
                  <a:lnTo>
                    <a:pt x="0" y="5110"/>
                  </a:lnTo>
                  <a:lnTo>
                    <a:pt x="4048" y="7261"/>
                  </a:lnTo>
                  <a:lnTo>
                    <a:pt x="21687" y="5185"/>
                  </a:lnTo>
                  <a:lnTo>
                    <a:pt x="21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29;p77"/>
            <p:cNvSpPr/>
            <p:nvPr/>
          </p:nvSpPr>
          <p:spPr>
            <a:xfrm>
              <a:off x="5526281" y="3155323"/>
              <a:ext cx="396763" cy="52471"/>
            </a:xfrm>
            <a:custGeom>
              <a:avLst/>
              <a:gdLst/>
              <a:ahLst/>
              <a:cxnLst/>
              <a:rect l="l" t="t" r="r" b="b"/>
              <a:pathLst>
                <a:path w="4794" h="634" extrusionOk="0">
                  <a:moveTo>
                    <a:pt x="3799" y="0"/>
                  </a:moveTo>
                  <a:cubicBezTo>
                    <a:pt x="2513" y="0"/>
                    <a:pt x="1227" y="199"/>
                    <a:pt x="0" y="593"/>
                  </a:cubicBezTo>
                  <a:cubicBezTo>
                    <a:pt x="332" y="620"/>
                    <a:pt x="665" y="634"/>
                    <a:pt x="997" y="634"/>
                  </a:cubicBezTo>
                  <a:cubicBezTo>
                    <a:pt x="2283" y="634"/>
                    <a:pt x="3566" y="432"/>
                    <a:pt x="4793" y="40"/>
                  </a:cubicBezTo>
                  <a:cubicBezTo>
                    <a:pt x="4462" y="13"/>
                    <a:pt x="4131" y="0"/>
                    <a:pt x="3799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30;p77"/>
            <p:cNvSpPr/>
            <p:nvPr/>
          </p:nvSpPr>
          <p:spPr>
            <a:xfrm>
              <a:off x="6185152" y="3057250"/>
              <a:ext cx="714737" cy="82514"/>
            </a:xfrm>
            <a:custGeom>
              <a:avLst/>
              <a:gdLst/>
              <a:ahLst/>
              <a:cxnLst/>
              <a:rect l="l" t="t" r="r" b="b"/>
              <a:pathLst>
                <a:path w="8636" h="997" extrusionOk="0">
                  <a:moveTo>
                    <a:pt x="8635" y="1"/>
                  </a:moveTo>
                  <a:lnTo>
                    <a:pt x="8635" y="1"/>
                  </a:lnTo>
                  <a:cubicBezTo>
                    <a:pt x="5731" y="20"/>
                    <a:pt x="2832" y="354"/>
                    <a:pt x="1" y="997"/>
                  </a:cubicBezTo>
                  <a:cubicBezTo>
                    <a:pt x="2904" y="979"/>
                    <a:pt x="5804" y="643"/>
                    <a:pt x="8635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31;p77"/>
            <p:cNvSpPr/>
            <p:nvPr/>
          </p:nvSpPr>
          <p:spPr>
            <a:xfrm>
              <a:off x="5308865" y="3061637"/>
              <a:ext cx="810493" cy="93770"/>
            </a:xfrm>
            <a:custGeom>
              <a:avLst/>
              <a:gdLst/>
              <a:ahLst/>
              <a:cxnLst/>
              <a:rect l="l" t="t" r="r" b="b"/>
              <a:pathLst>
                <a:path w="9793" h="1133" extrusionOk="0">
                  <a:moveTo>
                    <a:pt x="9792" y="1"/>
                  </a:moveTo>
                  <a:lnTo>
                    <a:pt x="9792" y="1"/>
                  </a:lnTo>
                  <a:cubicBezTo>
                    <a:pt x="6503" y="66"/>
                    <a:pt x="3219" y="443"/>
                    <a:pt x="0" y="1132"/>
                  </a:cubicBezTo>
                  <a:cubicBezTo>
                    <a:pt x="3291" y="1069"/>
                    <a:pt x="6573" y="689"/>
                    <a:pt x="9792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32;p77"/>
            <p:cNvSpPr/>
            <p:nvPr/>
          </p:nvSpPr>
          <p:spPr>
            <a:xfrm>
              <a:off x="6551541" y="2967950"/>
              <a:ext cx="337754" cy="48747"/>
            </a:xfrm>
            <a:custGeom>
              <a:avLst/>
              <a:gdLst/>
              <a:ahLst/>
              <a:cxnLst/>
              <a:rect l="l" t="t" r="r" b="b"/>
              <a:pathLst>
                <a:path w="4081" h="589" extrusionOk="0">
                  <a:moveTo>
                    <a:pt x="3057" y="1"/>
                  </a:moveTo>
                  <a:cubicBezTo>
                    <a:pt x="2017" y="1"/>
                    <a:pt x="980" y="178"/>
                    <a:pt x="1" y="530"/>
                  </a:cubicBezTo>
                  <a:cubicBezTo>
                    <a:pt x="341" y="569"/>
                    <a:pt x="682" y="588"/>
                    <a:pt x="1024" y="588"/>
                  </a:cubicBezTo>
                  <a:cubicBezTo>
                    <a:pt x="2063" y="588"/>
                    <a:pt x="3100" y="408"/>
                    <a:pt x="4080" y="58"/>
                  </a:cubicBezTo>
                  <a:cubicBezTo>
                    <a:pt x="3740" y="20"/>
                    <a:pt x="3398" y="1"/>
                    <a:pt x="3057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233;p77"/>
            <p:cNvSpPr/>
            <p:nvPr/>
          </p:nvSpPr>
          <p:spPr>
            <a:xfrm>
              <a:off x="5411573" y="3005441"/>
              <a:ext cx="431275" cy="54954"/>
            </a:xfrm>
            <a:custGeom>
              <a:avLst/>
              <a:gdLst/>
              <a:ahLst/>
              <a:cxnLst/>
              <a:rect l="l" t="t" r="r" b="b"/>
              <a:pathLst>
                <a:path w="5211" h="664" extrusionOk="0">
                  <a:moveTo>
                    <a:pt x="4265" y="0"/>
                  </a:moveTo>
                  <a:cubicBezTo>
                    <a:pt x="2822" y="0"/>
                    <a:pt x="1382" y="212"/>
                    <a:pt x="0" y="633"/>
                  </a:cubicBezTo>
                  <a:cubicBezTo>
                    <a:pt x="315" y="654"/>
                    <a:pt x="630" y="664"/>
                    <a:pt x="945" y="664"/>
                  </a:cubicBezTo>
                  <a:cubicBezTo>
                    <a:pt x="2388" y="664"/>
                    <a:pt x="3830" y="450"/>
                    <a:pt x="5211" y="31"/>
                  </a:cubicBezTo>
                  <a:cubicBezTo>
                    <a:pt x="4896" y="10"/>
                    <a:pt x="4581" y="0"/>
                    <a:pt x="4265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234;p77"/>
            <p:cNvSpPr/>
            <p:nvPr/>
          </p:nvSpPr>
          <p:spPr>
            <a:xfrm>
              <a:off x="6231747" y="2888250"/>
              <a:ext cx="646954" cy="74817"/>
            </a:xfrm>
            <a:custGeom>
              <a:avLst/>
              <a:gdLst/>
              <a:ahLst/>
              <a:cxnLst/>
              <a:rect l="l" t="t" r="r" b="b"/>
              <a:pathLst>
                <a:path w="7817" h="904" extrusionOk="0">
                  <a:moveTo>
                    <a:pt x="7681" y="1"/>
                  </a:moveTo>
                  <a:cubicBezTo>
                    <a:pt x="5097" y="1"/>
                    <a:pt x="2515" y="301"/>
                    <a:pt x="1" y="903"/>
                  </a:cubicBezTo>
                  <a:cubicBezTo>
                    <a:pt x="62" y="903"/>
                    <a:pt x="123" y="903"/>
                    <a:pt x="184" y="903"/>
                  </a:cubicBezTo>
                  <a:cubicBezTo>
                    <a:pt x="2752" y="903"/>
                    <a:pt x="5318" y="597"/>
                    <a:pt x="7816" y="1"/>
                  </a:cubicBezTo>
                  <a:cubicBezTo>
                    <a:pt x="7771" y="1"/>
                    <a:pt x="7726" y="1"/>
                    <a:pt x="7681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235;p77"/>
            <p:cNvSpPr/>
            <p:nvPr/>
          </p:nvSpPr>
          <p:spPr>
            <a:xfrm>
              <a:off x="5475714" y="2895202"/>
              <a:ext cx="599200" cy="69769"/>
            </a:xfrm>
            <a:custGeom>
              <a:avLst/>
              <a:gdLst/>
              <a:ahLst/>
              <a:cxnLst/>
              <a:rect l="l" t="t" r="r" b="b"/>
              <a:pathLst>
                <a:path w="7240" h="843" extrusionOk="0">
                  <a:moveTo>
                    <a:pt x="6851" y="1"/>
                  </a:moveTo>
                  <a:cubicBezTo>
                    <a:pt x="4545" y="1"/>
                    <a:pt x="2240" y="280"/>
                    <a:pt x="0" y="839"/>
                  </a:cubicBezTo>
                  <a:cubicBezTo>
                    <a:pt x="142" y="841"/>
                    <a:pt x="283" y="842"/>
                    <a:pt x="425" y="842"/>
                  </a:cubicBezTo>
                  <a:cubicBezTo>
                    <a:pt x="2720" y="842"/>
                    <a:pt x="5012" y="558"/>
                    <a:pt x="7239" y="3"/>
                  </a:cubicBezTo>
                  <a:cubicBezTo>
                    <a:pt x="7110" y="1"/>
                    <a:pt x="6981" y="1"/>
                    <a:pt x="6851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236;p77"/>
            <p:cNvSpPr/>
            <p:nvPr/>
          </p:nvSpPr>
          <p:spPr>
            <a:xfrm>
              <a:off x="6195249" y="2803833"/>
              <a:ext cx="672859" cy="77714"/>
            </a:xfrm>
            <a:custGeom>
              <a:avLst/>
              <a:gdLst/>
              <a:ahLst/>
              <a:cxnLst/>
              <a:rect l="l" t="t" r="r" b="b"/>
              <a:pathLst>
                <a:path w="8130" h="939" extrusionOk="0">
                  <a:moveTo>
                    <a:pt x="8129" y="0"/>
                  </a:moveTo>
                  <a:cubicBezTo>
                    <a:pt x="5396" y="0"/>
                    <a:pt x="2664" y="314"/>
                    <a:pt x="0" y="939"/>
                  </a:cubicBezTo>
                  <a:cubicBezTo>
                    <a:pt x="14" y="939"/>
                    <a:pt x="28" y="939"/>
                    <a:pt x="41" y="939"/>
                  </a:cubicBezTo>
                  <a:cubicBezTo>
                    <a:pt x="2762" y="939"/>
                    <a:pt x="5481" y="620"/>
                    <a:pt x="8129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237;p77"/>
            <p:cNvSpPr/>
            <p:nvPr/>
          </p:nvSpPr>
          <p:spPr>
            <a:xfrm>
              <a:off x="5270380" y="1917452"/>
              <a:ext cx="1794953" cy="601021"/>
            </a:xfrm>
            <a:custGeom>
              <a:avLst/>
              <a:gdLst/>
              <a:ahLst/>
              <a:cxnLst/>
              <a:rect l="l" t="t" r="r" b="b"/>
              <a:pathLst>
                <a:path w="21688" h="7262" extrusionOk="0">
                  <a:moveTo>
                    <a:pt x="17640" y="0"/>
                  </a:moveTo>
                  <a:lnTo>
                    <a:pt x="0" y="2078"/>
                  </a:lnTo>
                  <a:lnTo>
                    <a:pt x="610" y="7261"/>
                  </a:lnTo>
                  <a:lnTo>
                    <a:pt x="18250" y="5184"/>
                  </a:lnTo>
                  <a:lnTo>
                    <a:pt x="21687" y="2152"/>
                  </a:lnTo>
                  <a:lnTo>
                    <a:pt x="176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238;p77"/>
            <p:cNvSpPr/>
            <p:nvPr/>
          </p:nvSpPr>
          <p:spPr>
            <a:xfrm>
              <a:off x="5948121" y="2006421"/>
              <a:ext cx="772340" cy="89301"/>
            </a:xfrm>
            <a:custGeom>
              <a:avLst/>
              <a:gdLst/>
              <a:ahLst/>
              <a:cxnLst/>
              <a:rect l="l" t="t" r="r" b="b"/>
              <a:pathLst>
                <a:path w="9332" h="1079" extrusionOk="0">
                  <a:moveTo>
                    <a:pt x="9332" y="1"/>
                  </a:moveTo>
                  <a:cubicBezTo>
                    <a:pt x="6196" y="47"/>
                    <a:pt x="3065" y="410"/>
                    <a:pt x="1" y="1079"/>
                  </a:cubicBezTo>
                  <a:cubicBezTo>
                    <a:pt x="3137" y="1031"/>
                    <a:pt x="6268" y="673"/>
                    <a:pt x="9332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239;p77"/>
            <p:cNvSpPr/>
            <p:nvPr/>
          </p:nvSpPr>
          <p:spPr>
            <a:xfrm>
              <a:off x="6415976" y="2078259"/>
              <a:ext cx="396681" cy="52471"/>
            </a:xfrm>
            <a:custGeom>
              <a:avLst/>
              <a:gdLst/>
              <a:ahLst/>
              <a:cxnLst/>
              <a:rect l="l" t="t" r="r" b="b"/>
              <a:pathLst>
                <a:path w="4793" h="634" extrusionOk="0">
                  <a:moveTo>
                    <a:pt x="3801" y="0"/>
                  </a:moveTo>
                  <a:cubicBezTo>
                    <a:pt x="2513" y="0"/>
                    <a:pt x="1228" y="202"/>
                    <a:pt x="0" y="594"/>
                  </a:cubicBezTo>
                  <a:cubicBezTo>
                    <a:pt x="331" y="620"/>
                    <a:pt x="662" y="633"/>
                    <a:pt x="994" y="633"/>
                  </a:cubicBezTo>
                  <a:cubicBezTo>
                    <a:pt x="2280" y="633"/>
                    <a:pt x="3566" y="435"/>
                    <a:pt x="4793" y="40"/>
                  </a:cubicBezTo>
                  <a:cubicBezTo>
                    <a:pt x="4463" y="14"/>
                    <a:pt x="4132" y="0"/>
                    <a:pt x="3801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240;p77"/>
            <p:cNvSpPr/>
            <p:nvPr/>
          </p:nvSpPr>
          <p:spPr>
            <a:xfrm>
              <a:off x="5320865" y="2095473"/>
              <a:ext cx="1780801" cy="469677"/>
            </a:xfrm>
            <a:custGeom>
              <a:avLst/>
              <a:gdLst/>
              <a:ahLst/>
              <a:cxnLst/>
              <a:rect l="l" t="t" r="r" b="b"/>
              <a:pathLst>
                <a:path w="21517" h="5675" extrusionOk="0">
                  <a:moveTo>
                    <a:pt x="21077" y="1"/>
                  </a:moveTo>
                  <a:lnTo>
                    <a:pt x="17640" y="3033"/>
                  </a:lnTo>
                  <a:lnTo>
                    <a:pt x="0" y="5110"/>
                  </a:lnTo>
                  <a:lnTo>
                    <a:pt x="66" y="5674"/>
                  </a:lnTo>
                  <a:lnTo>
                    <a:pt x="17707" y="3596"/>
                  </a:lnTo>
                  <a:lnTo>
                    <a:pt x="21517" y="234"/>
                  </a:lnTo>
                  <a:lnTo>
                    <a:pt x="210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241;p77"/>
            <p:cNvSpPr/>
            <p:nvPr/>
          </p:nvSpPr>
          <p:spPr>
            <a:xfrm>
              <a:off x="5338659" y="2169297"/>
              <a:ext cx="714571" cy="82597"/>
            </a:xfrm>
            <a:custGeom>
              <a:avLst/>
              <a:gdLst/>
              <a:ahLst/>
              <a:cxnLst/>
              <a:rect l="l" t="t" r="r" b="b"/>
              <a:pathLst>
                <a:path w="8634" h="998" extrusionOk="0">
                  <a:moveTo>
                    <a:pt x="8634" y="0"/>
                  </a:moveTo>
                  <a:cubicBezTo>
                    <a:pt x="5732" y="17"/>
                    <a:pt x="2831" y="355"/>
                    <a:pt x="1" y="997"/>
                  </a:cubicBezTo>
                  <a:cubicBezTo>
                    <a:pt x="2904" y="977"/>
                    <a:pt x="5803" y="644"/>
                    <a:pt x="8634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42;p77"/>
            <p:cNvSpPr/>
            <p:nvPr/>
          </p:nvSpPr>
          <p:spPr>
            <a:xfrm>
              <a:off x="6119025" y="2153738"/>
              <a:ext cx="810493" cy="93604"/>
            </a:xfrm>
            <a:custGeom>
              <a:avLst/>
              <a:gdLst/>
              <a:ahLst/>
              <a:cxnLst/>
              <a:rect l="l" t="t" r="r" b="b"/>
              <a:pathLst>
                <a:path w="9793" h="1131" extrusionOk="0">
                  <a:moveTo>
                    <a:pt x="9792" y="1"/>
                  </a:moveTo>
                  <a:lnTo>
                    <a:pt x="9792" y="1"/>
                  </a:lnTo>
                  <a:cubicBezTo>
                    <a:pt x="6502" y="61"/>
                    <a:pt x="3219" y="444"/>
                    <a:pt x="0" y="1131"/>
                  </a:cubicBezTo>
                  <a:cubicBezTo>
                    <a:pt x="3292" y="1067"/>
                    <a:pt x="6574" y="689"/>
                    <a:pt x="9792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43;p77"/>
            <p:cNvSpPr/>
            <p:nvPr/>
          </p:nvSpPr>
          <p:spPr>
            <a:xfrm>
              <a:off x="5349253" y="2292364"/>
              <a:ext cx="337671" cy="48747"/>
            </a:xfrm>
            <a:custGeom>
              <a:avLst/>
              <a:gdLst/>
              <a:ahLst/>
              <a:cxnLst/>
              <a:rect l="l" t="t" r="r" b="b"/>
              <a:pathLst>
                <a:path w="4080" h="589" extrusionOk="0">
                  <a:moveTo>
                    <a:pt x="3057" y="0"/>
                  </a:moveTo>
                  <a:cubicBezTo>
                    <a:pt x="2017" y="0"/>
                    <a:pt x="980" y="181"/>
                    <a:pt x="0" y="530"/>
                  </a:cubicBezTo>
                  <a:cubicBezTo>
                    <a:pt x="341" y="569"/>
                    <a:pt x="684" y="589"/>
                    <a:pt x="1027" y="589"/>
                  </a:cubicBezTo>
                  <a:cubicBezTo>
                    <a:pt x="2065" y="589"/>
                    <a:pt x="3101" y="411"/>
                    <a:pt x="4080" y="59"/>
                  </a:cubicBezTo>
                  <a:cubicBezTo>
                    <a:pt x="3740" y="20"/>
                    <a:pt x="3398" y="0"/>
                    <a:pt x="3057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44;p77"/>
            <p:cNvSpPr/>
            <p:nvPr/>
          </p:nvSpPr>
          <p:spPr>
            <a:xfrm>
              <a:off x="6395534" y="2248666"/>
              <a:ext cx="431441" cy="55037"/>
            </a:xfrm>
            <a:custGeom>
              <a:avLst/>
              <a:gdLst/>
              <a:ahLst/>
              <a:cxnLst/>
              <a:rect l="l" t="t" r="r" b="b"/>
              <a:pathLst>
                <a:path w="5213" h="665" extrusionOk="0">
                  <a:moveTo>
                    <a:pt x="4264" y="1"/>
                  </a:moveTo>
                  <a:cubicBezTo>
                    <a:pt x="2822" y="1"/>
                    <a:pt x="1382" y="215"/>
                    <a:pt x="1" y="634"/>
                  </a:cubicBezTo>
                  <a:cubicBezTo>
                    <a:pt x="316" y="654"/>
                    <a:pt x="631" y="665"/>
                    <a:pt x="946" y="665"/>
                  </a:cubicBezTo>
                  <a:cubicBezTo>
                    <a:pt x="2389" y="665"/>
                    <a:pt x="3831" y="453"/>
                    <a:pt x="5213" y="32"/>
                  </a:cubicBezTo>
                  <a:cubicBezTo>
                    <a:pt x="4897" y="11"/>
                    <a:pt x="4580" y="1"/>
                    <a:pt x="4264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45;p77"/>
            <p:cNvSpPr/>
            <p:nvPr/>
          </p:nvSpPr>
          <p:spPr>
            <a:xfrm>
              <a:off x="5359846" y="2345911"/>
              <a:ext cx="646872" cy="74900"/>
            </a:xfrm>
            <a:custGeom>
              <a:avLst/>
              <a:gdLst/>
              <a:ahLst/>
              <a:cxnLst/>
              <a:rect l="l" t="t" r="r" b="b"/>
              <a:pathLst>
                <a:path w="7816" h="905" extrusionOk="0">
                  <a:moveTo>
                    <a:pt x="7645" y="0"/>
                  </a:moveTo>
                  <a:cubicBezTo>
                    <a:pt x="5072" y="0"/>
                    <a:pt x="2502" y="306"/>
                    <a:pt x="0" y="904"/>
                  </a:cubicBezTo>
                  <a:cubicBezTo>
                    <a:pt x="50" y="904"/>
                    <a:pt x="99" y="904"/>
                    <a:pt x="148" y="904"/>
                  </a:cubicBezTo>
                  <a:cubicBezTo>
                    <a:pt x="2727" y="904"/>
                    <a:pt x="5306" y="603"/>
                    <a:pt x="7816" y="1"/>
                  </a:cubicBezTo>
                  <a:cubicBezTo>
                    <a:pt x="7759" y="0"/>
                    <a:pt x="7702" y="0"/>
                    <a:pt x="7645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718;p35"/>
          <p:cNvGrpSpPr/>
          <p:nvPr/>
        </p:nvGrpSpPr>
        <p:grpSpPr>
          <a:xfrm>
            <a:off x="3643306" y="1928808"/>
            <a:ext cx="1500198" cy="2333389"/>
            <a:chOff x="5668282" y="1848342"/>
            <a:chExt cx="151795" cy="244217"/>
          </a:xfrm>
        </p:grpSpPr>
        <p:sp>
          <p:nvSpPr>
            <p:cNvPr id="33" name="Google Shape;711;p35"/>
            <p:cNvSpPr/>
            <p:nvPr/>
          </p:nvSpPr>
          <p:spPr>
            <a:xfrm flipH="1">
              <a:off x="5717516" y="2077559"/>
              <a:ext cx="40500" cy="15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719;p35"/>
            <p:cNvGrpSpPr/>
            <p:nvPr/>
          </p:nvGrpSpPr>
          <p:grpSpPr>
            <a:xfrm flipH="1">
              <a:off x="5668319" y="1848349"/>
              <a:ext cx="151794" cy="216376"/>
              <a:chOff x="7263707" y="2132299"/>
              <a:chExt cx="202043" cy="288001"/>
            </a:xfrm>
          </p:grpSpPr>
          <p:sp>
            <p:nvSpPr>
              <p:cNvPr id="35" name="Google Shape;720;p35"/>
              <p:cNvSpPr/>
              <p:nvPr/>
            </p:nvSpPr>
            <p:spPr>
              <a:xfrm flipH="1">
                <a:off x="7313105" y="2172829"/>
                <a:ext cx="128318" cy="109241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3512" extrusionOk="0">
                    <a:moveTo>
                      <a:pt x="2333" y="371"/>
                    </a:moveTo>
                    <a:cubicBezTo>
                      <a:pt x="3057" y="371"/>
                      <a:pt x="3748" y="948"/>
                      <a:pt x="3724" y="1797"/>
                    </a:cubicBezTo>
                    <a:cubicBezTo>
                      <a:pt x="3704" y="2546"/>
                      <a:pt x="3093" y="3142"/>
                      <a:pt x="2349" y="3142"/>
                    </a:cubicBezTo>
                    <a:cubicBezTo>
                      <a:pt x="2337" y="3142"/>
                      <a:pt x="2324" y="3141"/>
                      <a:pt x="2311" y="3141"/>
                    </a:cubicBezTo>
                    <a:lnTo>
                      <a:pt x="2305" y="3141"/>
                    </a:lnTo>
                    <a:cubicBezTo>
                      <a:pt x="1070" y="3114"/>
                      <a:pt x="494" y="1605"/>
                      <a:pt x="1393" y="755"/>
                    </a:cubicBezTo>
                    <a:cubicBezTo>
                      <a:pt x="1671" y="489"/>
                      <a:pt x="2005" y="371"/>
                      <a:pt x="2333" y="371"/>
                    </a:cubicBezTo>
                    <a:close/>
                    <a:moveTo>
                      <a:pt x="2332" y="1"/>
                    </a:moveTo>
                    <a:cubicBezTo>
                      <a:pt x="1914" y="1"/>
                      <a:pt x="1488" y="151"/>
                      <a:pt x="1132" y="487"/>
                    </a:cubicBezTo>
                    <a:cubicBezTo>
                      <a:pt x="0" y="1564"/>
                      <a:pt x="734" y="3477"/>
                      <a:pt x="2298" y="3511"/>
                    </a:cubicBezTo>
                    <a:lnTo>
                      <a:pt x="2346" y="3511"/>
                    </a:lnTo>
                    <a:cubicBezTo>
                      <a:pt x="3299" y="3511"/>
                      <a:pt x="4074" y="2750"/>
                      <a:pt x="4101" y="1797"/>
                    </a:cubicBezTo>
                    <a:lnTo>
                      <a:pt x="4101" y="1804"/>
                    </a:lnTo>
                    <a:cubicBezTo>
                      <a:pt x="4125" y="729"/>
                      <a:pt x="3250" y="1"/>
                      <a:pt x="2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721;p35"/>
              <p:cNvSpPr/>
              <p:nvPr/>
            </p:nvSpPr>
            <p:spPr>
              <a:xfrm flipH="1">
                <a:off x="7263707" y="2132299"/>
                <a:ext cx="202043" cy="288001"/>
              </a:xfrm>
              <a:custGeom>
                <a:avLst/>
                <a:gdLst/>
                <a:ahLst/>
                <a:cxnLst/>
                <a:rect l="l" t="t" r="r" b="b"/>
                <a:pathLst>
                  <a:path w="6495" h="9259" extrusionOk="0">
                    <a:moveTo>
                      <a:pt x="3203" y="371"/>
                    </a:moveTo>
                    <a:cubicBezTo>
                      <a:pt x="3862" y="384"/>
                      <a:pt x="4492" y="652"/>
                      <a:pt x="4966" y="1111"/>
                    </a:cubicBezTo>
                    <a:cubicBezTo>
                      <a:pt x="5912" y="2003"/>
                      <a:pt x="6083" y="3436"/>
                      <a:pt x="5370" y="4526"/>
                    </a:cubicBezTo>
                    <a:cubicBezTo>
                      <a:pt x="4664" y="5603"/>
                      <a:pt x="4088" y="6789"/>
                      <a:pt x="3560" y="7900"/>
                    </a:cubicBezTo>
                    <a:lnTo>
                      <a:pt x="3169" y="8764"/>
                    </a:lnTo>
                    <a:cubicBezTo>
                      <a:pt x="3135" y="8840"/>
                      <a:pt x="3059" y="8881"/>
                      <a:pt x="2977" y="8881"/>
                    </a:cubicBezTo>
                    <a:cubicBezTo>
                      <a:pt x="2895" y="8881"/>
                      <a:pt x="2826" y="8826"/>
                      <a:pt x="2799" y="8751"/>
                    </a:cubicBezTo>
                    <a:lnTo>
                      <a:pt x="2024" y="6858"/>
                    </a:lnTo>
                    <a:cubicBezTo>
                      <a:pt x="1660" y="5960"/>
                      <a:pt x="1194" y="5109"/>
                      <a:pt x="776" y="4348"/>
                    </a:cubicBezTo>
                    <a:cubicBezTo>
                      <a:pt x="494" y="3841"/>
                      <a:pt x="385" y="3251"/>
                      <a:pt x="467" y="2675"/>
                    </a:cubicBezTo>
                    <a:cubicBezTo>
                      <a:pt x="645" y="1440"/>
                      <a:pt x="1647" y="494"/>
                      <a:pt x="2895" y="384"/>
                    </a:cubicBezTo>
                    <a:cubicBezTo>
                      <a:pt x="2970" y="377"/>
                      <a:pt x="3052" y="371"/>
                      <a:pt x="3128" y="371"/>
                    </a:cubicBezTo>
                    <a:close/>
                    <a:moveTo>
                      <a:pt x="3141" y="1"/>
                    </a:moveTo>
                    <a:cubicBezTo>
                      <a:pt x="3048" y="1"/>
                      <a:pt x="2954" y="5"/>
                      <a:pt x="2860" y="14"/>
                    </a:cubicBezTo>
                    <a:cubicBezTo>
                      <a:pt x="1441" y="137"/>
                      <a:pt x="296" y="1228"/>
                      <a:pt x="97" y="2634"/>
                    </a:cubicBezTo>
                    <a:cubicBezTo>
                      <a:pt x="1" y="3292"/>
                      <a:pt x="131" y="3964"/>
                      <a:pt x="453" y="4540"/>
                    </a:cubicBezTo>
                    <a:cubicBezTo>
                      <a:pt x="865" y="5288"/>
                      <a:pt x="1324" y="6131"/>
                      <a:pt x="1681" y="7009"/>
                    </a:cubicBezTo>
                    <a:lnTo>
                      <a:pt x="2456" y="8901"/>
                    </a:lnTo>
                    <a:cubicBezTo>
                      <a:pt x="2538" y="9114"/>
                      <a:pt x="2737" y="9251"/>
                      <a:pt x="2970" y="9258"/>
                    </a:cubicBezTo>
                    <a:lnTo>
                      <a:pt x="2984" y="9258"/>
                    </a:lnTo>
                    <a:cubicBezTo>
                      <a:pt x="3203" y="9258"/>
                      <a:pt x="3409" y="9128"/>
                      <a:pt x="3498" y="8929"/>
                    </a:cubicBezTo>
                    <a:lnTo>
                      <a:pt x="3903" y="8065"/>
                    </a:lnTo>
                    <a:cubicBezTo>
                      <a:pt x="4417" y="6961"/>
                      <a:pt x="4986" y="5795"/>
                      <a:pt x="5686" y="4732"/>
                    </a:cubicBezTo>
                    <a:cubicBezTo>
                      <a:pt x="6495" y="3498"/>
                      <a:pt x="6303" y="1852"/>
                      <a:pt x="5226" y="837"/>
                    </a:cubicBezTo>
                    <a:cubicBezTo>
                      <a:pt x="4658" y="299"/>
                      <a:pt x="3909" y="1"/>
                      <a:pt x="3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2285984" y="571486"/>
            <a:ext cx="3249136" cy="4987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34"/>
              </a:buClr>
              <a:buSzPts val="1400"/>
              <a:buFont typeface="Archivo Light"/>
              <a:buChar char="●"/>
              <a:tabLst/>
              <a:defRPr/>
            </a:pPr>
            <a:r>
              <a:rPr lang="fr-FR" sz="1800" b="1" dirty="0" err="1" smtClean="0">
                <a:latin typeface="Barlow Medium"/>
                <a:ea typeface="Barlow Medium"/>
                <a:cs typeface="Barlow Medium"/>
                <a:sym typeface="Barlow Medium"/>
              </a:rPr>
              <a:t>Elbadia</a:t>
            </a:r>
            <a:r>
              <a:rPr lang="fr-FR" sz="1800" b="1" dirty="0" smtClean="0">
                <a:latin typeface="Barlow Medium"/>
                <a:ea typeface="Barlow Medium"/>
                <a:cs typeface="Barlow Medium"/>
                <a:sym typeface="Barlow Medium"/>
              </a:rPr>
              <a:t> 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        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5" name="Google Shape;510;p29"/>
          <p:cNvSpPr txBox="1">
            <a:spLocks/>
          </p:cNvSpPr>
          <p:nvPr/>
        </p:nvSpPr>
        <p:spPr>
          <a:xfrm>
            <a:off x="357158" y="1856174"/>
            <a:ext cx="8215370" cy="858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SzPts val="3500"/>
              <a:buFont typeface="Wingdings" pitchFamily="2" charset="2"/>
              <a:buChar char="v"/>
            </a:pPr>
            <a:r>
              <a:rPr lang="fr-FR" sz="1600" dirty="0" smtClean="0">
                <a:latin typeface="Segoe UI Black" pitchFamily="34" charset="0"/>
                <a:ea typeface="Segoe UI Black" pitchFamily="34" charset="0"/>
              </a:rPr>
              <a:t>C’est un café restartant qui regroupe entre la modernité avec une touche traditionnel très spécial où les cabines  a mangés sont faite par des tentes traditionnelles. 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3500"/>
            </a:pPr>
            <a:endParaRPr lang="fr-FR" sz="1600" b="1" i="1" dirty="0" smtClean="0">
              <a:latin typeface="Segoe UI Black" pitchFamily="34" charset="0"/>
              <a:ea typeface="Segoe UI Black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Questrial"/>
              <a:buNone/>
              <a:tabLst/>
              <a:defRPr/>
            </a:pP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2428860" y="2144444"/>
            <a:ext cx="3249136" cy="4987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34"/>
              </a:buClr>
              <a:buSzPts val="1400"/>
              <a:buFont typeface="Archivo Light"/>
              <a:buChar char="●"/>
              <a:tabLst/>
              <a:defRPr/>
            </a:pPr>
            <a:r>
              <a:rPr lang="fr-FR" sz="1800" b="1" dirty="0" err="1" smtClean="0">
                <a:latin typeface="Barlow Medium"/>
                <a:ea typeface="Barlow Medium"/>
                <a:cs typeface="Barlow Medium"/>
                <a:sym typeface="Barlow Medium"/>
              </a:rPr>
              <a:t>Elbadia</a:t>
            </a:r>
            <a:r>
              <a:rPr lang="fr-FR" sz="1800" b="1" dirty="0" smtClean="0">
                <a:latin typeface="Barlow Medium"/>
                <a:ea typeface="Barlow Medium"/>
                <a:cs typeface="Barlow Medium"/>
                <a:sym typeface="Barlow Medium"/>
              </a:rPr>
              <a:t> 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        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5" name="Image 4" descr="305765578_10229597440147258_8374510070087404238_n.jpg"/>
          <p:cNvPicPr>
            <a:picLocks noChangeAspect="1"/>
          </p:cNvPicPr>
          <p:nvPr/>
        </p:nvPicPr>
        <p:blipFill>
          <a:blip r:embed="rId2"/>
          <a:srcRect r="938" b="13889"/>
          <a:stretch>
            <a:fillRect/>
          </a:stretch>
        </p:blipFill>
        <p:spPr>
          <a:xfrm>
            <a:off x="5642655" y="54439"/>
            <a:ext cx="3358501" cy="1945807"/>
          </a:xfrm>
          <a:prstGeom prst="roundRect">
            <a:avLst/>
          </a:prstGeom>
        </p:spPr>
      </p:pic>
      <p:pic>
        <p:nvPicPr>
          <p:cNvPr id="6" name="Image 5" descr="305802895_10229597439867251_1128809246706197221_n.jpg"/>
          <p:cNvPicPr>
            <a:picLocks noChangeAspect="1"/>
          </p:cNvPicPr>
          <p:nvPr/>
        </p:nvPicPr>
        <p:blipFill>
          <a:blip r:embed="rId3"/>
          <a:srcRect r="104" b="7083"/>
          <a:stretch>
            <a:fillRect/>
          </a:stretch>
        </p:blipFill>
        <p:spPr>
          <a:xfrm>
            <a:off x="1649251" y="2786064"/>
            <a:ext cx="3351377" cy="2077665"/>
          </a:xfrm>
          <a:prstGeom prst="roundRect">
            <a:avLst/>
          </a:prstGeom>
        </p:spPr>
      </p:pic>
      <p:pic>
        <p:nvPicPr>
          <p:cNvPr id="7" name="Image 6" descr="305918101_10229597437987204_919451230562727681_n.jpg"/>
          <p:cNvPicPr>
            <a:picLocks noChangeAspect="1"/>
          </p:cNvPicPr>
          <p:nvPr/>
        </p:nvPicPr>
        <p:blipFill>
          <a:blip r:embed="rId4"/>
          <a:srcRect r="24" b="18055"/>
          <a:stretch>
            <a:fillRect/>
          </a:stretch>
        </p:blipFill>
        <p:spPr>
          <a:xfrm>
            <a:off x="5132607" y="2857502"/>
            <a:ext cx="3654235" cy="1996295"/>
          </a:xfrm>
          <a:prstGeom prst="roundRect">
            <a:avLst/>
          </a:prstGeom>
        </p:spPr>
      </p:pic>
      <p:pic>
        <p:nvPicPr>
          <p:cNvPr id="8" name="Image 7" descr="306165092_10229597443147333_9215563477694576374_n.jpg"/>
          <p:cNvPicPr>
            <a:picLocks noChangeAspect="1"/>
          </p:cNvPicPr>
          <p:nvPr/>
        </p:nvPicPr>
        <p:blipFill>
          <a:blip r:embed="rId5"/>
          <a:srcRect r="289" b="8749"/>
          <a:stretch>
            <a:fillRect/>
          </a:stretch>
        </p:blipFill>
        <p:spPr>
          <a:xfrm>
            <a:off x="2032795" y="142858"/>
            <a:ext cx="3396461" cy="1785914"/>
          </a:xfrm>
          <a:prstGeom prst="roundRect">
            <a:avLst/>
          </a:prstGeom>
        </p:spPr>
      </p:pic>
      <p:pic>
        <p:nvPicPr>
          <p:cNvPr id="9" name="Image 8" descr="306468064_10229597437347188_7028310742688541358_n.jpg"/>
          <p:cNvPicPr>
            <a:picLocks noChangeAspect="1"/>
          </p:cNvPicPr>
          <p:nvPr/>
        </p:nvPicPr>
        <p:blipFill>
          <a:blip r:embed="rId6"/>
          <a:srcRect b="7498"/>
          <a:stretch>
            <a:fillRect/>
          </a:stretch>
        </p:blipFill>
        <p:spPr>
          <a:xfrm>
            <a:off x="71406" y="142858"/>
            <a:ext cx="1857356" cy="2071702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356654806_10231818580034367_1423749060941970332_n.jpg"/>
          <p:cNvPicPr>
            <a:picLocks noChangeAspect="1"/>
          </p:cNvPicPr>
          <p:nvPr/>
        </p:nvPicPr>
        <p:blipFill>
          <a:blip r:embed="rId2"/>
          <a:srcRect r="983" b="13889"/>
          <a:stretch>
            <a:fillRect/>
          </a:stretch>
        </p:blipFill>
        <p:spPr>
          <a:xfrm>
            <a:off x="3525612" y="1928808"/>
            <a:ext cx="5618420" cy="318071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5786" y="428610"/>
            <a:ext cx="5249400" cy="1488900"/>
          </a:xfrm>
        </p:spPr>
        <p:txBody>
          <a:bodyPr/>
          <a:lstStyle/>
          <a:p>
            <a:pPr algn="ctr">
              <a:buNone/>
            </a:pPr>
            <a:r>
              <a:rPr lang="fr-FR" sz="4800" dirty="0" smtClean="0"/>
              <a:t>Merci…</a:t>
            </a:r>
            <a:endParaRPr lang="fr-FR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4"/>
          <p:cNvSpPr txBox="1">
            <a:spLocks noGrp="1"/>
          </p:cNvSpPr>
          <p:nvPr>
            <p:ph type="title"/>
          </p:nvPr>
        </p:nvSpPr>
        <p:spPr>
          <a:xfrm>
            <a:off x="428596" y="28453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/>
              <a:t>Présentation générale </a:t>
            </a:r>
            <a:endParaRPr/>
          </a:p>
        </p:txBody>
      </p:sp>
      <p:grpSp>
        <p:nvGrpSpPr>
          <p:cNvPr id="7" name="Google Shape;276;p23"/>
          <p:cNvGrpSpPr/>
          <p:nvPr/>
        </p:nvGrpSpPr>
        <p:grpSpPr>
          <a:xfrm>
            <a:off x="7643834" y="0"/>
            <a:ext cx="1202808" cy="1156983"/>
            <a:chOff x="2757950" y="908325"/>
            <a:chExt cx="680475" cy="654550"/>
          </a:xfrm>
        </p:grpSpPr>
        <p:sp>
          <p:nvSpPr>
            <p:cNvPr id="8" name="Google Shape;277;p23"/>
            <p:cNvSpPr/>
            <p:nvPr/>
          </p:nvSpPr>
          <p:spPr>
            <a:xfrm>
              <a:off x="3116075" y="1288500"/>
              <a:ext cx="322350" cy="274375"/>
            </a:xfrm>
            <a:custGeom>
              <a:avLst/>
              <a:gdLst/>
              <a:ahLst/>
              <a:cxnLst/>
              <a:rect l="l" t="t" r="r" b="b"/>
              <a:pathLst>
                <a:path w="12894" h="10975" extrusionOk="0">
                  <a:moveTo>
                    <a:pt x="5393" y="375"/>
                  </a:moveTo>
                  <a:cubicBezTo>
                    <a:pt x="5639" y="375"/>
                    <a:pt x="5872" y="526"/>
                    <a:pt x="5967" y="774"/>
                  </a:cubicBezTo>
                  <a:lnTo>
                    <a:pt x="6193" y="1356"/>
                  </a:lnTo>
                  <a:lnTo>
                    <a:pt x="3862" y="2248"/>
                  </a:lnTo>
                  <a:lnTo>
                    <a:pt x="3635" y="1665"/>
                  </a:lnTo>
                  <a:cubicBezTo>
                    <a:pt x="3519" y="1350"/>
                    <a:pt x="3676" y="993"/>
                    <a:pt x="3992" y="876"/>
                  </a:cubicBezTo>
                  <a:lnTo>
                    <a:pt x="5171" y="417"/>
                  </a:lnTo>
                  <a:cubicBezTo>
                    <a:pt x="5244" y="389"/>
                    <a:pt x="5319" y="375"/>
                    <a:pt x="5393" y="375"/>
                  </a:cubicBezTo>
                  <a:close/>
                  <a:moveTo>
                    <a:pt x="9842" y="381"/>
                  </a:moveTo>
                  <a:cubicBezTo>
                    <a:pt x="9911" y="381"/>
                    <a:pt x="9974" y="420"/>
                    <a:pt x="10006" y="486"/>
                  </a:cubicBezTo>
                  <a:lnTo>
                    <a:pt x="10246" y="1123"/>
                  </a:lnTo>
                  <a:lnTo>
                    <a:pt x="10239" y="1123"/>
                  </a:lnTo>
                  <a:lnTo>
                    <a:pt x="12441" y="6829"/>
                  </a:lnTo>
                  <a:cubicBezTo>
                    <a:pt x="12468" y="6911"/>
                    <a:pt x="12427" y="7007"/>
                    <a:pt x="12345" y="7041"/>
                  </a:cubicBezTo>
                  <a:lnTo>
                    <a:pt x="3114" y="10587"/>
                  </a:lnTo>
                  <a:cubicBezTo>
                    <a:pt x="3096" y="10593"/>
                    <a:pt x="3077" y="10595"/>
                    <a:pt x="3058" y="10595"/>
                  </a:cubicBezTo>
                  <a:cubicBezTo>
                    <a:pt x="2988" y="10595"/>
                    <a:pt x="2922" y="10556"/>
                    <a:pt x="2895" y="10491"/>
                  </a:cubicBezTo>
                  <a:lnTo>
                    <a:pt x="460" y="4154"/>
                  </a:lnTo>
                  <a:cubicBezTo>
                    <a:pt x="426" y="4065"/>
                    <a:pt x="474" y="3969"/>
                    <a:pt x="556" y="3942"/>
                  </a:cubicBezTo>
                  <a:lnTo>
                    <a:pt x="1125" y="3722"/>
                  </a:lnTo>
                  <a:lnTo>
                    <a:pt x="1146" y="3715"/>
                  </a:lnTo>
                  <a:lnTo>
                    <a:pt x="8964" y="705"/>
                  </a:lnTo>
                  <a:lnTo>
                    <a:pt x="8971" y="705"/>
                  </a:lnTo>
                  <a:lnTo>
                    <a:pt x="9787" y="390"/>
                  </a:lnTo>
                  <a:cubicBezTo>
                    <a:pt x="9805" y="384"/>
                    <a:pt x="9824" y="381"/>
                    <a:pt x="9842" y="381"/>
                  </a:cubicBezTo>
                  <a:close/>
                  <a:moveTo>
                    <a:pt x="5390" y="0"/>
                  </a:moveTo>
                  <a:cubicBezTo>
                    <a:pt x="5272" y="0"/>
                    <a:pt x="5152" y="22"/>
                    <a:pt x="5034" y="67"/>
                  </a:cubicBezTo>
                  <a:lnTo>
                    <a:pt x="3855" y="520"/>
                  </a:lnTo>
                  <a:cubicBezTo>
                    <a:pt x="3340" y="719"/>
                    <a:pt x="3087" y="1288"/>
                    <a:pt x="3286" y="1802"/>
                  </a:cubicBezTo>
                  <a:lnTo>
                    <a:pt x="3512" y="2399"/>
                  </a:lnTo>
                  <a:lnTo>
                    <a:pt x="419" y="3592"/>
                  </a:lnTo>
                  <a:cubicBezTo>
                    <a:pt x="145" y="3695"/>
                    <a:pt x="1" y="4010"/>
                    <a:pt x="111" y="4292"/>
                  </a:cubicBezTo>
                  <a:lnTo>
                    <a:pt x="2545" y="10628"/>
                  </a:lnTo>
                  <a:cubicBezTo>
                    <a:pt x="2624" y="10843"/>
                    <a:pt x="2828" y="10974"/>
                    <a:pt x="3045" y="10974"/>
                  </a:cubicBezTo>
                  <a:cubicBezTo>
                    <a:pt x="3111" y="10974"/>
                    <a:pt x="3179" y="10962"/>
                    <a:pt x="3244" y="10937"/>
                  </a:cubicBezTo>
                  <a:lnTo>
                    <a:pt x="12475" y="7391"/>
                  </a:lnTo>
                  <a:cubicBezTo>
                    <a:pt x="12756" y="7281"/>
                    <a:pt x="12893" y="6966"/>
                    <a:pt x="12790" y="6692"/>
                  </a:cubicBezTo>
                  <a:lnTo>
                    <a:pt x="10356" y="355"/>
                  </a:lnTo>
                  <a:cubicBezTo>
                    <a:pt x="10271" y="137"/>
                    <a:pt x="10062" y="6"/>
                    <a:pt x="9844" y="6"/>
                  </a:cubicBezTo>
                  <a:cubicBezTo>
                    <a:pt x="9781" y="6"/>
                    <a:pt x="9718" y="17"/>
                    <a:pt x="9656" y="40"/>
                  </a:cubicBezTo>
                  <a:lnTo>
                    <a:pt x="6550" y="1233"/>
                  </a:lnTo>
                  <a:lnTo>
                    <a:pt x="6317" y="636"/>
                  </a:lnTo>
                  <a:cubicBezTo>
                    <a:pt x="6163" y="245"/>
                    <a:pt x="5789" y="0"/>
                    <a:pt x="5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78;p23"/>
            <p:cNvSpPr/>
            <p:nvPr/>
          </p:nvSpPr>
          <p:spPr>
            <a:xfrm>
              <a:off x="3181025" y="1372550"/>
              <a:ext cx="63075" cy="151925"/>
            </a:xfrm>
            <a:custGeom>
              <a:avLst/>
              <a:gdLst/>
              <a:ahLst/>
              <a:cxnLst/>
              <a:rect l="l" t="t" r="r" b="b"/>
              <a:pathLst>
                <a:path w="2523" h="6077" extrusionOk="0">
                  <a:moveTo>
                    <a:pt x="226" y="0"/>
                  </a:moveTo>
                  <a:cubicBezTo>
                    <a:pt x="115" y="0"/>
                    <a:pt x="1" y="102"/>
                    <a:pt x="57" y="244"/>
                  </a:cubicBezTo>
                  <a:lnTo>
                    <a:pt x="2135" y="5956"/>
                  </a:lnTo>
                  <a:cubicBezTo>
                    <a:pt x="2163" y="6040"/>
                    <a:pt x="2228" y="6076"/>
                    <a:pt x="2294" y="6076"/>
                  </a:cubicBezTo>
                  <a:cubicBezTo>
                    <a:pt x="2406" y="6076"/>
                    <a:pt x="2522" y="5975"/>
                    <a:pt x="2471" y="5833"/>
                  </a:cubicBezTo>
                  <a:lnTo>
                    <a:pt x="386" y="120"/>
                  </a:lnTo>
                  <a:cubicBezTo>
                    <a:pt x="358" y="36"/>
                    <a:pt x="293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79;p23"/>
            <p:cNvSpPr/>
            <p:nvPr/>
          </p:nvSpPr>
          <p:spPr>
            <a:xfrm>
              <a:off x="3303275" y="1324875"/>
              <a:ext cx="63050" cy="151925"/>
            </a:xfrm>
            <a:custGeom>
              <a:avLst/>
              <a:gdLst/>
              <a:ahLst/>
              <a:cxnLst/>
              <a:rect l="l" t="t" r="r" b="b"/>
              <a:pathLst>
                <a:path w="2522" h="6077" extrusionOk="0">
                  <a:moveTo>
                    <a:pt x="226" y="1"/>
                  </a:moveTo>
                  <a:cubicBezTo>
                    <a:pt x="114" y="1"/>
                    <a:pt x="0" y="102"/>
                    <a:pt x="56" y="244"/>
                  </a:cubicBezTo>
                  <a:lnTo>
                    <a:pt x="2134" y="5957"/>
                  </a:lnTo>
                  <a:cubicBezTo>
                    <a:pt x="2162" y="6041"/>
                    <a:pt x="2227" y="6077"/>
                    <a:pt x="2294" y="6077"/>
                  </a:cubicBezTo>
                  <a:cubicBezTo>
                    <a:pt x="2406" y="6077"/>
                    <a:pt x="2522" y="5975"/>
                    <a:pt x="2470" y="5833"/>
                  </a:cubicBezTo>
                  <a:lnTo>
                    <a:pt x="385" y="121"/>
                  </a:lnTo>
                  <a:cubicBezTo>
                    <a:pt x="357" y="37"/>
                    <a:pt x="292" y="1"/>
                    <a:pt x="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80;p23"/>
            <p:cNvSpPr/>
            <p:nvPr/>
          </p:nvSpPr>
          <p:spPr>
            <a:xfrm>
              <a:off x="3245050" y="1476150"/>
              <a:ext cx="51525" cy="17575"/>
            </a:xfrm>
            <a:custGeom>
              <a:avLst/>
              <a:gdLst/>
              <a:ahLst/>
              <a:cxnLst/>
              <a:rect l="l" t="t" r="r" b="b"/>
              <a:pathLst>
                <a:path w="2061" h="703" extrusionOk="0">
                  <a:moveTo>
                    <a:pt x="210" y="1"/>
                  </a:moveTo>
                  <a:cubicBezTo>
                    <a:pt x="56" y="1"/>
                    <a:pt x="1" y="339"/>
                    <a:pt x="184" y="351"/>
                  </a:cubicBezTo>
                  <a:lnTo>
                    <a:pt x="1802" y="694"/>
                  </a:lnTo>
                  <a:cubicBezTo>
                    <a:pt x="1818" y="700"/>
                    <a:pt x="1832" y="702"/>
                    <a:pt x="1846" y="702"/>
                  </a:cubicBezTo>
                  <a:cubicBezTo>
                    <a:pt x="2006" y="702"/>
                    <a:pt x="2061" y="364"/>
                    <a:pt x="1878" y="351"/>
                  </a:cubicBezTo>
                  <a:lnTo>
                    <a:pt x="252" y="9"/>
                  </a:lnTo>
                  <a:cubicBezTo>
                    <a:pt x="238" y="3"/>
                    <a:pt x="224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81;p23"/>
            <p:cNvSpPr/>
            <p:nvPr/>
          </p:nvSpPr>
          <p:spPr>
            <a:xfrm>
              <a:off x="3249350" y="1458675"/>
              <a:ext cx="51525" cy="17550"/>
            </a:xfrm>
            <a:custGeom>
              <a:avLst/>
              <a:gdLst/>
              <a:ahLst/>
              <a:cxnLst/>
              <a:rect l="l" t="t" r="r" b="b"/>
              <a:pathLst>
                <a:path w="2061" h="702" extrusionOk="0">
                  <a:moveTo>
                    <a:pt x="210" y="0"/>
                  </a:moveTo>
                  <a:cubicBezTo>
                    <a:pt x="55" y="0"/>
                    <a:pt x="0" y="338"/>
                    <a:pt x="183" y="351"/>
                  </a:cubicBezTo>
                  <a:lnTo>
                    <a:pt x="1802" y="694"/>
                  </a:lnTo>
                  <a:cubicBezTo>
                    <a:pt x="1817" y="699"/>
                    <a:pt x="1831" y="702"/>
                    <a:pt x="1845" y="702"/>
                  </a:cubicBezTo>
                  <a:cubicBezTo>
                    <a:pt x="2005" y="702"/>
                    <a:pt x="2060" y="364"/>
                    <a:pt x="1877" y="351"/>
                  </a:cubicBezTo>
                  <a:lnTo>
                    <a:pt x="252" y="8"/>
                  </a:lnTo>
                  <a:cubicBezTo>
                    <a:pt x="237" y="3"/>
                    <a:pt x="223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82;p23"/>
            <p:cNvSpPr/>
            <p:nvPr/>
          </p:nvSpPr>
          <p:spPr>
            <a:xfrm>
              <a:off x="3252400" y="1442250"/>
              <a:ext cx="51550" cy="17525"/>
            </a:xfrm>
            <a:custGeom>
              <a:avLst/>
              <a:gdLst/>
              <a:ahLst/>
              <a:cxnLst/>
              <a:rect l="l" t="t" r="r" b="b"/>
              <a:pathLst>
                <a:path w="2062" h="701" extrusionOk="0">
                  <a:moveTo>
                    <a:pt x="214" y="0"/>
                  </a:moveTo>
                  <a:cubicBezTo>
                    <a:pt x="58" y="0"/>
                    <a:pt x="0" y="337"/>
                    <a:pt x="185" y="350"/>
                  </a:cubicBezTo>
                  <a:lnTo>
                    <a:pt x="1803" y="693"/>
                  </a:lnTo>
                  <a:cubicBezTo>
                    <a:pt x="1818" y="698"/>
                    <a:pt x="1833" y="701"/>
                    <a:pt x="1847" y="701"/>
                  </a:cubicBezTo>
                  <a:cubicBezTo>
                    <a:pt x="2006" y="701"/>
                    <a:pt x="2062" y="362"/>
                    <a:pt x="1879" y="350"/>
                  </a:cubicBezTo>
                  <a:lnTo>
                    <a:pt x="253" y="7"/>
                  </a:lnTo>
                  <a:cubicBezTo>
                    <a:pt x="240" y="2"/>
                    <a:pt x="227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83;p23"/>
            <p:cNvSpPr/>
            <p:nvPr/>
          </p:nvSpPr>
          <p:spPr>
            <a:xfrm>
              <a:off x="2757950" y="908325"/>
              <a:ext cx="11150" cy="32175"/>
            </a:xfrm>
            <a:custGeom>
              <a:avLst/>
              <a:gdLst/>
              <a:ahLst/>
              <a:cxnLst/>
              <a:rect l="l" t="t" r="r" b="b"/>
              <a:pathLst>
                <a:path w="446" h="1287" extrusionOk="0">
                  <a:moveTo>
                    <a:pt x="292" y="1"/>
                  </a:moveTo>
                  <a:cubicBezTo>
                    <a:pt x="284" y="1"/>
                    <a:pt x="276" y="1"/>
                    <a:pt x="268" y="2"/>
                  </a:cubicBezTo>
                  <a:cubicBezTo>
                    <a:pt x="220" y="2"/>
                    <a:pt x="172" y="23"/>
                    <a:pt x="137" y="50"/>
                  </a:cubicBezTo>
                  <a:cubicBezTo>
                    <a:pt x="76" y="92"/>
                    <a:pt x="41" y="153"/>
                    <a:pt x="28" y="222"/>
                  </a:cubicBezTo>
                  <a:cubicBezTo>
                    <a:pt x="14" y="524"/>
                    <a:pt x="0" y="832"/>
                    <a:pt x="0" y="1141"/>
                  </a:cubicBezTo>
                  <a:lnTo>
                    <a:pt x="0" y="1148"/>
                  </a:lnTo>
                  <a:cubicBezTo>
                    <a:pt x="0" y="1182"/>
                    <a:pt x="14" y="1202"/>
                    <a:pt x="28" y="1230"/>
                  </a:cubicBezTo>
                  <a:cubicBezTo>
                    <a:pt x="35" y="1237"/>
                    <a:pt x="41" y="1244"/>
                    <a:pt x="48" y="1250"/>
                  </a:cubicBezTo>
                  <a:cubicBezTo>
                    <a:pt x="82" y="1273"/>
                    <a:pt x="121" y="1286"/>
                    <a:pt x="165" y="1286"/>
                  </a:cubicBezTo>
                  <a:cubicBezTo>
                    <a:pt x="174" y="1286"/>
                    <a:pt x="183" y="1286"/>
                    <a:pt x="192" y="1285"/>
                  </a:cubicBezTo>
                  <a:cubicBezTo>
                    <a:pt x="254" y="1271"/>
                    <a:pt x="309" y="1244"/>
                    <a:pt x="357" y="1189"/>
                  </a:cubicBezTo>
                  <a:cubicBezTo>
                    <a:pt x="391" y="1154"/>
                    <a:pt x="412" y="1100"/>
                    <a:pt x="412" y="1045"/>
                  </a:cubicBezTo>
                  <a:cubicBezTo>
                    <a:pt x="412" y="743"/>
                    <a:pt x="425" y="448"/>
                    <a:pt x="439" y="153"/>
                  </a:cubicBezTo>
                  <a:cubicBezTo>
                    <a:pt x="446" y="112"/>
                    <a:pt x="432" y="71"/>
                    <a:pt x="405" y="37"/>
                  </a:cubicBezTo>
                  <a:cubicBezTo>
                    <a:pt x="371" y="14"/>
                    <a:pt x="332" y="1"/>
                    <a:pt x="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84;p23"/>
            <p:cNvSpPr/>
            <p:nvPr/>
          </p:nvSpPr>
          <p:spPr>
            <a:xfrm>
              <a:off x="2760525" y="975400"/>
              <a:ext cx="13550" cy="31525"/>
            </a:xfrm>
            <a:custGeom>
              <a:avLst/>
              <a:gdLst/>
              <a:ahLst/>
              <a:cxnLst/>
              <a:rect l="l" t="t" r="r" b="b"/>
              <a:pathLst>
                <a:path w="542" h="1261" extrusionOk="0">
                  <a:moveTo>
                    <a:pt x="253" y="1"/>
                  </a:moveTo>
                  <a:cubicBezTo>
                    <a:pt x="237" y="1"/>
                    <a:pt x="221" y="3"/>
                    <a:pt x="206" y="8"/>
                  </a:cubicBezTo>
                  <a:cubicBezTo>
                    <a:pt x="172" y="21"/>
                    <a:pt x="137" y="35"/>
                    <a:pt x="110" y="56"/>
                  </a:cubicBezTo>
                  <a:cubicBezTo>
                    <a:pt x="41" y="104"/>
                    <a:pt x="0" y="179"/>
                    <a:pt x="0" y="261"/>
                  </a:cubicBezTo>
                  <a:cubicBezTo>
                    <a:pt x="34" y="549"/>
                    <a:pt x="76" y="844"/>
                    <a:pt x="130" y="1146"/>
                  </a:cubicBezTo>
                  <a:cubicBezTo>
                    <a:pt x="130" y="1166"/>
                    <a:pt x="137" y="1187"/>
                    <a:pt x="151" y="1201"/>
                  </a:cubicBezTo>
                  <a:cubicBezTo>
                    <a:pt x="165" y="1214"/>
                    <a:pt x="178" y="1228"/>
                    <a:pt x="192" y="1235"/>
                  </a:cubicBezTo>
                  <a:cubicBezTo>
                    <a:pt x="221" y="1252"/>
                    <a:pt x="253" y="1261"/>
                    <a:pt x="285" y="1261"/>
                  </a:cubicBezTo>
                  <a:cubicBezTo>
                    <a:pt x="307" y="1261"/>
                    <a:pt x="328" y="1257"/>
                    <a:pt x="350" y="1249"/>
                  </a:cubicBezTo>
                  <a:cubicBezTo>
                    <a:pt x="398" y="1235"/>
                    <a:pt x="446" y="1208"/>
                    <a:pt x="480" y="1166"/>
                  </a:cubicBezTo>
                  <a:cubicBezTo>
                    <a:pt x="521" y="1118"/>
                    <a:pt x="542" y="1057"/>
                    <a:pt x="535" y="995"/>
                  </a:cubicBezTo>
                  <a:cubicBezTo>
                    <a:pt x="494" y="721"/>
                    <a:pt x="453" y="426"/>
                    <a:pt x="412" y="124"/>
                  </a:cubicBezTo>
                  <a:cubicBezTo>
                    <a:pt x="412" y="90"/>
                    <a:pt x="391" y="56"/>
                    <a:pt x="357" y="35"/>
                  </a:cubicBezTo>
                  <a:cubicBezTo>
                    <a:pt x="324" y="12"/>
                    <a:pt x="288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85;p23"/>
            <p:cNvSpPr/>
            <p:nvPr/>
          </p:nvSpPr>
          <p:spPr>
            <a:xfrm>
              <a:off x="2772675" y="1040325"/>
              <a:ext cx="17000" cy="30475"/>
            </a:xfrm>
            <a:custGeom>
              <a:avLst/>
              <a:gdLst/>
              <a:ahLst/>
              <a:cxnLst/>
              <a:rect l="l" t="t" r="r" b="b"/>
              <a:pathLst>
                <a:path w="680" h="1219" extrusionOk="0">
                  <a:moveTo>
                    <a:pt x="265" y="1"/>
                  </a:moveTo>
                  <a:cubicBezTo>
                    <a:pt x="236" y="1"/>
                    <a:pt x="207" y="6"/>
                    <a:pt x="179" y="16"/>
                  </a:cubicBezTo>
                  <a:cubicBezTo>
                    <a:pt x="159" y="23"/>
                    <a:pt x="138" y="37"/>
                    <a:pt x="118" y="58"/>
                  </a:cubicBezTo>
                  <a:cubicBezTo>
                    <a:pt x="42" y="106"/>
                    <a:pt x="1" y="195"/>
                    <a:pt x="15" y="284"/>
                  </a:cubicBezTo>
                  <a:cubicBezTo>
                    <a:pt x="83" y="551"/>
                    <a:pt x="166" y="832"/>
                    <a:pt x="262" y="1120"/>
                  </a:cubicBezTo>
                  <a:lnTo>
                    <a:pt x="262" y="1127"/>
                  </a:lnTo>
                  <a:cubicBezTo>
                    <a:pt x="268" y="1141"/>
                    <a:pt x="275" y="1148"/>
                    <a:pt x="282" y="1162"/>
                  </a:cubicBezTo>
                  <a:cubicBezTo>
                    <a:pt x="296" y="1175"/>
                    <a:pt x="316" y="1189"/>
                    <a:pt x="337" y="1203"/>
                  </a:cubicBezTo>
                  <a:cubicBezTo>
                    <a:pt x="364" y="1213"/>
                    <a:pt x="394" y="1218"/>
                    <a:pt x="423" y="1218"/>
                  </a:cubicBezTo>
                  <a:cubicBezTo>
                    <a:pt x="452" y="1218"/>
                    <a:pt x="481" y="1213"/>
                    <a:pt x="508" y="1203"/>
                  </a:cubicBezTo>
                  <a:cubicBezTo>
                    <a:pt x="543" y="1182"/>
                    <a:pt x="584" y="1162"/>
                    <a:pt x="611" y="1127"/>
                  </a:cubicBezTo>
                  <a:cubicBezTo>
                    <a:pt x="659" y="1072"/>
                    <a:pt x="680" y="1004"/>
                    <a:pt x="659" y="935"/>
                  </a:cubicBezTo>
                  <a:cubicBezTo>
                    <a:pt x="577" y="661"/>
                    <a:pt x="488" y="380"/>
                    <a:pt x="419" y="106"/>
                  </a:cubicBezTo>
                  <a:cubicBezTo>
                    <a:pt x="412" y="64"/>
                    <a:pt x="385" y="37"/>
                    <a:pt x="351" y="16"/>
                  </a:cubicBezTo>
                  <a:cubicBezTo>
                    <a:pt x="323" y="6"/>
                    <a:pt x="294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86;p23"/>
            <p:cNvSpPr/>
            <p:nvPr/>
          </p:nvSpPr>
          <p:spPr>
            <a:xfrm>
              <a:off x="2793775" y="1101800"/>
              <a:ext cx="19750" cy="29375"/>
            </a:xfrm>
            <a:custGeom>
              <a:avLst/>
              <a:gdLst/>
              <a:ahLst/>
              <a:cxnLst/>
              <a:rect l="l" t="t" r="r" b="b"/>
              <a:pathLst>
                <a:path w="790" h="1175" extrusionOk="0">
                  <a:moveTo>
                    <a:pt x="269" y="0"/>
                  </a:moveTo>
                  <a:cubicBezTo>
                    <a:pt x="234" y="0"/>
                    <a:pt x="198" y="10"/>
                    <a:pt x="165" y="26"/>
                  </a:cubicBezTo>
                  <a:cubicBezTo>
                    <a:pt x="144" y="40"/>
                    <a:pt x="131" y="47"/>
                    <a:pt x="117" y="54"/>
                  </a:cubicBezTo>
                  <a:cubicBezTo>
                    <a:pt x="35" y="108"/>
                    <a:pt x="0" y="204"/>
                    <a:pt x="28" y="300"/>
                  </a:cubicBezTo>
                  <a:cubicBezTo>
                    <a:pt x="144" y="575"/>
                    <a:pt x="261" y="842"/>
                    <a:pt x="378" y="1096"/>
                  </a:cubicBezTo>
                  <a:cubicBezTo>
                    <a:pt x="391" y="1123"/>
                    <a:pt x="419" y="1151"/>
                    <a:pt x="453" y="1165"/>
                  </a:cubicBezTo>
                  <a:cubicBezTo>
                    <a:pt x="474" y="1171"/>
                    <a:pt x="494" y="1174"/>
                    <a:pt x="515" y="1174"/>
                  </a:cubicBezTo>
                  <a:cubicBezTo>
                    <a:pt x="555" y="1174"/>
                    <a:pt x="595" y="1162"/>
                    <a:pt x="631" y="1144"/>
                  </a:cubicBezTo>
                  <a:cubicBezTo>
                    <a:pt x="659" y="1130"/>
                    <a:pt x="693" y="1103"/>
                    <a:pt x="714" y="1082"/>
                  </a:cubicBezTo>
                  <a:cubicBezTo>
                    <a:pt x="769" y="1027"/>
                    <a:pt x="789" y="945"/>
                    <a:pt x="762" y="870"/>
                  </a:cubicBezTo>
                  <a:cubicBezTo>
                    <a:pt x="645" y="616"/>
                    <a:pt x="529" y="348"/>
                    <a:pt x="419" y="88"/>
                  </a:cubicBezTo>
                  <a:cubicBezTo>
                    <a:pt x="405" y="54"/>
                    <a:pt x="378" y="26"/>
                    <a:pt x="337" y="12"/>
                  </a:cubicBezTo>
                  <a:cubicBezTo>
                    <a:pt x="315" y="4"/>
                    <a:pt x="292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87;p23"/>
            <p:cNvSpPr/>
            <p:nvPr/>
          </p:nvSpPr>
          <p:spPr>
            <a:xfrm>
              <a:off x="2822050" y="1159750"/>
              <a:ext cx="22150" cy="27975"/>
            </a:xfrm>
            <a:custGeom>
              <a:avLst/>
              <a:gdLst/>
              <a:ahLst/>
              <a:cxnLst/>
              <a:rect l="l" t="t" r="r" b="b"/>
              <a:pathLst>
                <a:path w="886" h="1119" extrusionOk="0">
                  <a:moveTo>
                    <a:pt x="276" y="0"/>
                  </a:moveTo>
                  <a:cubicBezTo>
                    <a:pt x="230" y="0"/>
                    <a:pt x="186" y="14"/>
                    <a:pt x="145" y="40"/>
                  </a:cubicBezTo>
                  <a:lnTo>
                    <a:pt x="124" y="53"/>
                  </a:lnTo>
                  <a:cubicBezTo>
                    <a:pt x="35" y="108"/>
                    <a:pt x="1" y="218"/>
                    <a:pt x="35" y="314"/>
                  </a:cubicBezTo>
                  <a:cubicBezTo>
                    <a:pt x="179" y="568"/>
                    <a:pt x="330" y="815"/>
                    <a:pt x="481" y="1055"/>
                  </a:cubicBezTo>
                  <a:cubicBezTo>
                    <a:pt x="502" y="1082"/>
                    <a:pt x="536" y="1110"/>
                    <a:pt x="570" y="1116"/>
                  </a:cubicBezTo>
                  <a:cubicBezTo>
                    <a:pt x="582" y="1118"/>
                    <a:pt x="593" y="1118"/>
                    <a:pt x="604" y="1118"/>
                  </a:cubicBezTo>
                  <a:cubicBezTo>
                    <a:pt x="659" y="1118"/>
                    <a:pt x="710" y="1104"/>
                    <a:pt x="755" y="1075"/>
                  </a:cubicBezTo>
                  <a:cubicBezTo>
                    <a:pt x="776" y="1062"/>
                    <a:pt x="796" y="1041"/>
                    <a:pt x="810" y="1027"/>
                  </a:cubicBezTo>
                  <a:cubicBezTo>
                    <a:pt x="872" y="966"/>
                    <a:pt x="886" y="876"/>
                    <a:pt x="851" y="801"/>
                  </a:cubicBezTo>
                  <a:cubicBezTo>
                    <a:pt x="700" y="561"/>
                    <a:pt x="550" y="314"/>
                    <a:pt x="412" y="74"/>
                  </a:cubicBezTo>
                  <a:cubicBezTo>
                    <a:pt x="392" y="40"/>
                    <a:pt x="364" y="19"/>
                    <a:pt x="323" y="5"/>
                  </a:cubicBezTo>
                  <a:cubicBezTo>
                    <a:pt x="307" y="2"/>
                    <a:pt x="291" y="0"/>
                    <a:pt x="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88;p23"/>
            <p:cNvSpPr/>
            <p:nvPr/>
          </p:nvSpPr>
          <p:spPr>
            <a:xfrm>
              <a:off x="2857900" y="1213150"/>
              <a:ext cx="24375" cy="26200"/>
            </a:xfrm>
            <a:custGeom>
              <a:avLst/>
              <a:gdLst/>
              <a:ahLst/>
              <a:cxnLst/>
              <a:rect l="l" t="t" r="r" b="b"/>
              <a:pathLst>
                <a:path w="975" h="1048" extrusionOk="0">
                  <a:moveTo>
                    <a:pt x="265" y="0"/>
                  </a:moveTo>
                  <a:cubicBezTo>
                    <a:pt x="213" y="0"/>
                    <a:pt x="155" y="19"/>
                    <a:pt x="103" y="57"/>
                  </a:cubicBezTo>
                  <a:cubicBezTo>
                    <a:pt x="55" y="91"/>
                    <a:pt x="21" y="153"/>
                    <a:pt x="7" y="215"/>
                  </a:cubicBezTo>
                  <a:cubicBezTo>
                    <a:pt x="0" y="256"/>
                    <a:pt x="7" y="297"/>
                    <a:pt x="35" y="324"/>
                  </a:cubicBezTo>
                  <a:cubicBezTo>
                    <a:pt x="206" y="551"/>
                    <a:pt x="391" y="777"/>
                    <a:pt x="576" y="997"/>
                  </a:cubicBezTo>
                  <a:cubicBezTo>
                    <a:pt x="616" y="1030"/>
                    <a:pt x="666" y="1047"/>
                    <a:pt x="717" y="1047"/>
                  </a:cubicBezTo>
                  <a:cubicBezTo>
                    <a:pt x="769" y="1047"/>
                    <a:pt x="822" y="1028"/>
                    <a:pt x="864" y="990"/>
                  </a:cubicBezTo>
                  <a:cubicBezTo>
                    <a:pt x="878" y="976"/>
                    <a:pt x="885" y="962"/>
                    <a:pt x="899" y="955"/>
                  </a:cubicBezTo>
                  <a:cubicBezTo>
                    <a:pt x="967" y="894"/>
                    <a:pt x="974" y="791"/>
                    <a:pt x="926" y="715"/>
                  </a:cubicBezTo>
                  <a:cubicBezTo>
                    <a:pt x="741" y="503"/>
                    <a:pt x="563" y="283"/>
                    <a:pt x="391" y="57"/>
                  </a:cubicBezTo>
                  <a:cubicBezTo>
                    <a:pt x="364" y="19"/>
                    <a:pt x="317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89;p23"/>
            <p:cNvSpPr/>
            <p:nvPr/>
          </p:nvSpPr>
          <p:spPr>
            <a:xfrm>
              <a:off x="2900750" y="1261250"/>
              <a:ext cx="26600" cy="24250"/>
            </a:xfrm>
            <a:custGeom>
              <a:avLst/>
              <a:gdLst/>
              <a:ahLst/>
              <a:cxnLst/>
              <a:rect l="l" t="t" r="r" b="b"/>
              <a:pathLst>
                <a:path w="1064" h="970" extrusionOk="0">
                  <a:moveTo>
                    <a:pt x="245" y="1"/>
                  </a:moveTo>
                  <a:cubicBezTo>
                    <a:pt x="197" y="1"/>
                    <a:pt x="149" y="18"/>
                    <a:pt x="110" y="53"/>
                  </a:cubicBezTo>
                  <a:cubicBezTo>
                    <a:pt x="97" y="60"/>
                    <a:pt x="90" y="67"/>
                    <a:pt x="83" y="74"/>
                  </a:cubicBezTo>
                  <a:cubicBezTo>
                    <a:pt x="35" y="115"/>
                    <a:pt x="7" y="177"/>
                    <a:pt x="1" y="238"/>
                  </a:cubicBezTo>
                  <a:cubicBezTo>
                    <a:pt x="1" y="266"/>
                    <a:pt x="7" y="300"/>
                    <a:pt x="28" y="327"/>
                  </a:cubicBezTo>
                  <a:cubicBezTo>
                    <a:pt x="28" y="327"/>
                    <a:pt x="35" y="334"/>
                    <a:pt x="42" y="341"/>
                  </a:cubicBezTo>
                  <a:cubicBezTo>
                    <a:pt x="248" y="540"/>
                    <a:pt x="460" y="739"/>
                    <a:pt x="673" y="931"/>
                  </a:cubicBezTo>
                  <a:cubicBezTo>
                    <a:pt x="713" y="957"/>
                    <a:pt x="758" y="969"/>
                    <a:pt x="802" y="969"/>
                  </a:cubicBezTo>
                  <a:cubicBezTo>
                    <a:pt x="863" y="969"/>
                    <a:pt x="924" y="945"/>
                    <a:pt x="968" y="897"/>
                  </a:cubicBezTo>
                  <a:lnTo>
                    <a:pt x="981" y="876"/>
                  </a:lnTo>
                  <a:cubicBezTo>
                    <a:pt x="1057" y="808"/>
                    <a:pt x="1064" y="698"/>
                    <a:pt x="1002" y="629"/>
                  </a:cubicBezTo>
                  <a:cubicBezTo>
                    <a:pt x="789" y="444"/>
                    <a:pt x="584" y="245"/>
                    <a:pt x="378" y="46"/>
                  </a:cubicBezTo>
                  <a:cubicBezTo>
                    <a:pt x="338" y="16"/>
                    <a:pt x="291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0;p23"/>
            <p:cNvSpPr/>
            <p:nvPr/>
          </p:nvSpPr>
          <p:spPr>
            <a:xfrm>
              <a:off x="2949775" y="1303325"/>
              <a:ext cx="28150" cy="22125"/>
            </a:xfrm>
            <a:custGeom>
              <a:avLst/>
              <a:gdLst/>
              <a:ahLst/>
              <a:cxnLst/>
              <a:rect l="l" t="t" r="r" b="b"/>
              <a:pathLst>
                <a:path w="1126" h="885" extrusionOk="0">
                  <a:moveTo>
                    <a:pt x="257" y="1"/>
                  </a:moveTo>
                  <a:cubicBezTo>
                    <a:pt x="203" y="1"/>
                    <a:pt x="148" y="21"/>
                    <a:pt x="104" y="57"/>
                  </a:cubicBezTo>
                  <a:cubicBezTo>
                    <a:pt x="90" y="64"/>
                    <a:pt x="76" y="78"/>
                    <a:pt x="63" y="98"/>
                  </a:cubicBezTo>
                  <a:cubicBezTo>
                    <a:pt x="21" y="139"/>
                    <a:pt x="1" y="194"/>
                    <a:pt x="1" y="256"/>
                  </a:cubicBezTo>
                  <a:cubicBezTo>
                    <a:pt x="8" y="283"/>
                    <a:pt x="15" y="304"/>
                    <a:pt x="28" y="325"/>
                  </a:cubicBezTo>
                  <a:cubicBezTo>
                    <a:pt x="35" y="331"/>
                    <a:pt x="49" y="345"/>
                    <a:pt x="56" y="352"/>
                  </a:cubicBezTo>
                  <a:cubicBezTo>
                    <a:pt x="303" y="537"/>
                    <a:pt x="543" y="709"/>
                    <a:pt x="769" y="859"/>
                  </a:cubicBezTo>
                  <a:cubicBezTo>
                    <a:pt x="803" y="876"/>
                    <a:pt x="840" y="885"/>
                    <a:pt x="876" y="885"/>
                  </a:cubicBezTo>
                  <a:cubicBezTo>
                    <a:pt x="945" y="885"/>
                    <a:pt x="1012" y="856"/>
                    <a:pt x="1057" y="798"/>
                  </a:cubicBezTo>
                  <a:lnTo>
                    <a:pt x="1071" y="784"/>
                  </a:lnTo>
                  <a:cubicBezTo>
                    <a:pt x="1105" y="743"/>
                    <a:pt x="1126" y="681"/>
                    <a:pt x="1119" y="626"/>
                  </a:cubicBezTo>
                  <a:cubicBezTo>
                    <a:pt x="1119" y="585"/>
                    <a:pt x="1098" y="551"/>
                    <a:pt x="1064" y="530"/>
                  </a:cubicBezTo>
                  <a:cubicBezTo>
                    <a:pt x="824" y="366"/>
                    <a:pt x="591" y="201"/>
                    <a:pt x="385" y="50"/>
                  </a:cubicBezTo>
                  <a:lnTo>
                    <a:pt x="364" y="30"/>
                  </a:lnTo>
                  <a:cubicBezTo>
                    <a:pt x="331" y="10"/>
                    <a:pt x="294" y="1"/>
                    <a:pt x="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1;p23"/>
            <p:cNvSpPr/>
            <p:nvPr/>
          </p:nvSpPr>
          <p:spPr>
            <a:xfrm>
              <a:off x="3004475" y="1339075"/>
              <a:ext cx="30025" cy="19875"/>
            </a:xfrm>
            <a:custGeom>
              <a:avLst/>
              <a:gdLst/>
              <a:ahLst/>
              <a:cxnLst/>
              <a:rect l="l" t="t" r="r" b="b"/>
              <a:pathLst>
                <a:path w="1201" h="795" extrusionOk="0">
                  <a:moveTo>
                    <a:pt x="254" y="1"/>
                  </a:moveTo>
                  <a:cubicBezTo>
                    <a:pt x="201" y="1"/>
                    <a:pt x="147" y="19"/>
                    <a:pt x="103" y="54"/>
                  </a:cubicBezTo>
                  <a:cubicBezTo>
                    <a:pt x="83" y="67"/>
                    <a:pt x="62" y="88"/>
                    <a:pt x="42" y="115"/>
                  </a:cubicBezTo>
                  <a:cubicBezTo>
                    <a:pt x="14" y="156"/>
                    <a:pt x="0" y="218"/>
                    <a:pt x="14" y="273"/>
                  </a:cubicBezTo>
                  <a:cubicBezTo>
                    <a:pt x="14" y="294"/>
                    <a:pt x="21" y="307"/>
                    <a:pt x="28" y="321"/>
                  </a:cubicBezTo>
                  <a:cubicBezTo>
                    <a:pt x="42" y="342"/>
                    <a:pt x="55" y="348"/>
                    <a:pt x="69" y="362"/>
                  </a:cubicBezTo>
                  <a:cubicBezTo>
                    <a:pt x="330" y="506"/>
                    <a:pt x="597" y="650"/>
                    <a:pt x="851" y="780"/>
                  </a:cubicBezTo>
                  <a:cubicBezTo>
                    <a:pt x="880" y="790"/>
                    <a:pt x="909" y="795"/>
                    <a:pt x="938" y="795"/>
                  </a:cubicBezTo>
                  <a:cubicBezTo>
                    <a:pt x="1012" y="795"/>
                    <a:pt x="1083" y="764"/>
                    <a:pt x="1132" y="705"/>
                  </a:cubicBezTo>
                  <a:cubicBezTo>
                    <a:pt x="1139" y="691"/>
                    <a:pt x="1146" y="684"/>
                    <a:pt x="1153" y="678"/>
                  </a:cubicBezTo>
                  <a:cubicBezTo>
                    <a:pt x="1187" y="630"/>
                    <a:pt x="1201" y="575"/>
                    <a:pt x="1187" y="520"/>
                  </a:cubicBezTo>
                  <a:cubicBezTo>
                    <a:pt x="1180" y="479"/>
                    <a:pt x="1153" y="451"/>
                    <a:pt x="1118" y="431"/>
                  </a:cubicBezTo>
                  <a:cubicBezTo>
                    <a:pt x="844" y="294"/>
                    <a:pt x="583" y="150"/>
                    <a:pt x="343" y="19"/>
                  </a:cubicBezTo>
                  <a:cubicBezTo>
                    <a:pt x="316" y="7"/>
                    <a:pt x="285" y="1"/>
                    <a:pt x="2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2;p23"/>
            <p:cNvSpPr/>
            <p:nvPr/>
          </p:nvSpPr>
          <p:spPr>
            <a:xfrm>
              <a:off x="3063625" y="1368000"/>
              <a:ext cx="31575" cy="17675"/>
            </a:xfrm>
            <a:custGeom>
              <a:avLst/>
              <a:gdLst/>
              <a:ahLst/>
              <a:cxnLst/>
              <a:rect l="l" t="t" r="r" b="b"/>
              <a:pathLst>
                <a:path w="1263" h="707" extrusionOk="0">
                  <a:moveTo>
                    <a:pt x="260" y="1"/>
                  </a:moveTo>
                  <a:cubicBezTo>
                    <a:pt x="208" y="1"/>
                    <a:pt x="158" y="19"/>
                    <a:pt x="117" y="55"/>
                  </a:cubicBezTo>
                  <a:cubicBezTo>
                    <a:pt x="83" y="76"/>
                    <a:pt x="62" y="103"/>
                    <a:pt x="42" y="138"/>
                  </a:cubicBezTo>
                  <a:cubicBezTo>
                    <a:pt x="14" y="186"/>
                    <a:pt x="0" y="241"/>
                    <a:pt x="21" y="289"/>
                  </a:cubicBezTo>
                  <a:cubicBezTo>
                    <a:pt x="35" y="330"/>
                    <a:pt x="62" y="357"/>
                    <a:pt x="103" y="371"/>
                  </a:cubicBezTo>
                  <a:cubicBezTo>
                    <a:pt x="391" y="487"/>
                    <a:pt x="672" y="597"/>
                    <a:pt x="940" y="700"/>
                  </a:cubicBezTo>
                  <a:cubicBezTo>
                    <a:pt x="960" y="704"/>
                    <a:pt x="981" y="707"/>
                    <a:pt x="1001" y="707"/>
                  </a:cubicBezTo>
                  <a:cubicBezTo>
                    <a:pt x="1075" y="707"/>
                    <a:pt x="1145" y="677"/>
                    <a:pt x="1194" y="618"/>
                  </a:cubicBezTo>
                  <a:cubicBezTo>
                    <a:pt x="1207" y="604"/>
                    <a:pt x="1221" y="583"/>
                    <a:pt x="1235" y="563"/>
                  </a:cubicBezTo>
                  <a:cubicBezTo>
                    <a:pt x="1262" y="522"/>
                    <a:pt x="1262" y="467"/>
                    <a:pt x="1248" y="419"/>
                  </a:cubicBezTo>
                  <a:cubicBezTo>
                    <a:pt x="1235" y="378"/>
                    <a:pt x="1200" y="350"/>
                    <a:pt x="1166" y="337"/>
                  </a:cubicBezTo>
                  <a:cubicBezTo>
                    <a:pt x="899" y="241"/>
                    <a:pt x="618" y="131"/>
                    <a:pt x="336" y="14"/>
                  </a:cubicBezTo>
                  <a:cubicBezTo>
                    <a:pt x="311" y="5"/>
                    <a:pt x="285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617;p34"/>
          <p:cNvSpPr/>
          <p:nvPr/>
        </p:nvSpPr>
        <p:spPr>
          <a:xfrm>
            <a:off x="1811630" y="1127972"/>
            <a:ext cx="537900" cy="537900"/>
          </a:xfrm>
          <a:prstGeom prst="rect">
            <a:avLst/>
          </a:prstGeom>
          <a:solidFill>
            <a:srgbClr val="5A6C28">
              <a:alpha val="1500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618;p34"/>
          <p:cNvSpPr txBox="1"/>
          <p:nvPr/>
        </p:nvSpPr>
        <p:spPr>
          <a:xfrm>
            <a:off x="2783419" y="1207025"/>
            <a:ext cx="12456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7" name="Google Shape;619;p34"/>
          <p:cNvSpPr txBox="1"/>
          <p:nvPr/>
        </p:nvSpPr>
        <p:spPr>
          <a:xfrm>
            <a:off x="4643438" y="1500180"/>
            <a:ext cx="22386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C</a:t>
            </a:r>
            <a:r>
              <a:rPr lang="en" dirty="0" smtClean="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limatisée et confortable </a:t>
            </a:r>
            <a:endParaRPr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8" name="Google Shape;620;p34"/>
          <p:cNvSpPr txBox="1"/>
          <p:nvPr/>
        </p:nvSpPr>
        <p:spPr>
          <a:xfrm>
            <a:off x="3643306" y="1142990"/>
            <a:ext cx="22386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M</a:t>
            </a:r>
            <a:r>
              <a:rPr lang="en" sz="2000" b="1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inibus </a:t>
            </a:r>
            <a:endParaRPr sz="20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29" name="Google Shape;621;p34"/>
          <p:cNvCxnSpPr/>
          <p:nvPr/>
        </p:nvCxnSpPr>
        <p:spPr>
          <a:xfrm rot="5400000">
            <a:off x="1643042" y="2785270"/>
            <a:ext cx="3571900" cy="158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Google Shape;629;p34"/>
          <p:cNvSpPr/>
          <p:nvPr/>
        </p:nvSpPr>
        <p:spPr>
          <a:xfrm>
            <a:off x="1811630" y="2819668"/>
            <a:ext cx="537900" cy="537900"/>
          </a:xfrm>
          <a:prstGeom prst="rect">
            <a:avLst/>
          </a:prstGeom>
          <a:solidFill>
            <a:srgbClr val="9F3938">
              <a:alpha val="2500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631;p34"/>
          <p:cNvSpPr/>
          <p:nvPr/>
        </p:nvSpPr>
        <p:spPr>
          <a:xfrm>
            <a:off x="1819522" y="3786196"/>
            <a:ext cx="537900" cy="537900"/>
          </a:xfrm>
          <a:prstGeom prst="rect">
            <a:avLst/>
          </a:prstGeom>
          <a:solidFill>
            <a:srgbClr val="9F3938">
              <a:alpha val="2500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634;p34"/>
          <p:cNvCxnSpPr/>
          <p:nvPr/>
        </p:nvCxnSpPr>
        <p:spPr>
          <a:xfrm rot="10800000">
            <a:off x="2323818" y="2269196"/>
            <a:ext cx="1033736" cy="1681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624;p34"/>
          <p:cNvSpPr txBox="1"/>
          <p:nvPr/>
        </p:nvSpPr>
        <p:spPr>
          <a:xfrm>
            <a:off x="7215206" y="1928808"/>
            <a:ext cx="1245600" cy="3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5" name="Google Shape;640;p34"/>
          <p:cNvSpPr txBox="1"/>
          <p:nvPr/>
        </p:nvSpPr>
        <p:spPr>
          <a:xfrm>
            <a:off x="3643306" y="2906330"/>
            <a:ext cx="2617377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F</a:t>
            </a:r>
            <a:r>
              <a:rPr lang="en" sz="2000" b="1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rancais et l’arabe </a:t>
            </a:r>
            <a:endParaRPr sz="20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7" name="Google Shape;628;p34"/>
          <p:cNvSpPr txBox="1"/>
          <p:nvPr/>
        </p:nvSpPr>
        <p:spPr>
          <a:xfrm>
            <a:off x="7572396" y="2643188"/>
            <a:ext cx="1245600" cy="3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1" name="Google Shape;622;p34"/>
          <p:cNvSpPr txBox="1"/>
          <p:nvPr/>
        </p:nvSpPr>
        <p:spPr>
          <a:xfrm>
            <a:off x="2783419" y="1881163"/>
            <a:ext cx="1245600" cy="3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2" name="Google Shape;626;p34"/>
          <p:cNvSpPr txBox="1"/>
          <p:nvPr/>
        </p:nvSpPr>
        <p:spPr>
          <a:xfrm>
            <a:off x="2783419" y="3231238"/>
            <a:ext cx="1245600" cy="3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grpSp>
        <p:nvGrpSpPr>
          <p:cNvPr id="58" name="Google Shape;654;p34"/>
          <p:cNvGrpSpPr/>
          <p:nvPr/>
        </p:nvGrpSpPr>
        <p:grpSpPr>
          <a:xfrm>
            <a:off x="1857356" y="3857634"/>
            <a:ext cx="340204" cy="339271"/>
            <a:chOff x="3270450" y="3213625"/>
            <a:chExt cx="483175" cy="481850"/>
          </a:xfrm>
        </p:grpSpPr>
        <p:sp>
          <p:nvSpPr>
            <p:cNvPr id="59" name="Google Shape;655;p34"/>
            <p:cNvSpPr/>
            <p:nvPr/>
          </p:nvSpPr>
          <p:spPr>
            <a:xfrm>
              <a:off x="3392550" y="3335025"/>
              <a:ext cx="239050" cy="239050"/>
            </a:xfrm>
            <a:custGeom>
              <a:avLst/>
              <a:gdLst/>
              <a:ahLst/>
              <a:cxnLst/>
              <a:rect l="l" t="t" r="r" b="b"/>
              <a:pathLst>
                <a:path w="9562" h="9562" extrusionOk="0">
                  <a:moveTo>
                    <a:pt x="4782" y="1"/>
                  </a:moveTo>
                  <a:cubicBezTo>
                    <a:pt x="2142" y="1"/>
                    <a:pt x="1" y="2139"/>
                    <a:pt x="1" y="4780"/>
                  </a:cubicBezTo>
                  <a:cubicBezTo>
                    <a:pt x="1" y="7421"/>
                    <a:pt x="2142" y="9562"/>
                    <a:pt x="4782" y="9562"/>
                  </a:cubicBezTo>
                  <a:cubicBezTo>
                    <a:pt x="7420" y="9562"/>
                    <a:pt x="9561" y="7421"/>
                    <a:pt x="9561" y="4780"/>
                  </a:cubicBezTo>
                  <a:cubicBezTo>
                    <a:pt x="9561" y="2139"/>
                    <a:pt x="7420" y="1"/>
                    <a:pt x="4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" name="Google Shape;656;p34"/>
            <p:cNvSpPr/>
            <p:nvPr/>
          </p:nvSpPr>
          <p:spPr>
            <a:xfrm>
              <a:off x="3270450" y="3213625"/>
              <a:ext cx="483175" cy="481850"/>
            </a:xfrm>
            <a:custGeom>
              <a:avLst/>
              <a:gdLst/>
              <a:ahLst/>
              <a:cxnLst/>
              <a:rect l="l" t="t" r="r" b="b"/>
              <a:pathLst>
                <a:path w="19327" h="19274" extrusionOk="0">
                  <a:moveTo>
                    <a:pt x="9666" y="3728"/>
                  </a:moveTo>
                  <a:cubicBezTo>
                    <a:pt x="12925" y="3728"/>
                    <a:pt x="15575" y="6378"/>
                    <a:pt x="15575" y="9636"/>
                  </a:cubicBezTo>
                  <a:cubicBezTo>
                    <a:pt x="15575" y="12894"/>
                    <a:pt x="12925" y="15547"/>
                    <a:pt x="9666" y="15547"/>
                  </a:cubicBezTo>
                  <a:cubicBezTo>
                    <a:pt x="6405" y="15547"/>
                    <a:pt x="3755" y="12894"/>
                    <a:pt x="3755" y="9636"/>
                  </a:cubicBezTo>
                  <a:cubicBezTo>
                    <a:pt x="3755" y="6378"/>
                    <a:pt x="6405" y="3728"/>
                    <a:pt x="9666" y="3728"/>
                  </a:cubicBezTo>
                  <a:close/>
                  <a:moveTo>
                    <a:pt x="9665" y="0"/>
                  </a:moveTo>
                  <a:cubicBezTo>
                    <a:pt x="9575" y="0"/>
                    <a:pt x="9484" y="22"/>
                    <a:pt x="9402" y="66"/>
                  </a:cubicBezTo>
                  <a:lnTo>
                    <a:pt x="7532" y="1054"/>
                  </a:lnTo>
                  <a:lnTo>
                    <a:pt x="5418" y="1054"/>
                  </a:lnTo>
                  <a:cubicBezTo>
                    <a:pt x="5231" y="1054"/>
                    <a:pt x="5056" y="1144"/>
                    <a:pt x="4954" y="1301"/>
                  </a:cubicBezTo>
                  <a:lnTo>
                    <a:pt x="3752" y="3053"/>
                  </a:lnTo>
                  <a:lnTo>
                    <a:pt x="1879" y="4041"/>
                  </a:lnTo>
                  <a:cubicBezTo>
                    <a:pt x="1717" y="4128"/>
                    <a:pt x="1605" y="4288"/>
                    <a:pt x="1584" y="4474"/>
                  </a:cubicBezTo>
                  <a:lnTo>
                    <a:pt x="1328" y="6588"/>
                  </a:lnTo>
                  <a:lnTo>
                    <a:pt x="127" y="8341"/>
                  </a:lnTo>
                  <a:cubicBezTo>
                    <a:pt x="24" y="8491"/>
                    <a:pt x="0" y="8687"/>
                    <a:pt x="67" y="8859"/>
                  </a:cubicBezTo>
                  <a:lnTo>
                    <a:pt x="816" y="10852"/>
                  </a:lnTo>
                  <a:lnTo>
                    <a:pt x="560" y="12966"/>
                  </a:lnTo>
                  <a:cubicBezTo>
                    <a:pt x="536" y="13150"/>
                    <a:pt x="606" y="13334"/>
                    <a:pt x="744" y="13457"/>
                  </a:cubicBezTo>
                  <a:lnTo>
                    <a:pt x="2325" y="14869"/>
                  </a:lnTo>
                  <a:lnTo>
                    <a:pt x="3075" y="16860"/>
                  </a:lnTo>
                  <a:cubicBezTo>
                    <a:pt x="3141" y="17034"/>
                    <a:pt x="3289" y="17164"/>
                    <a:pt x="3466" y="17209"/>
                  </a:cubicBezTo>
                  <a:lnTo>
                    <a:pt x="5520" y="17718"/>
                  </a:lnTo>
                  <a:lnTo>
                    <a:pt x="7101" y="19130"/>
                  </a:lnTo>
                  <a:cubicBezTo>
                    <a:pt x="7205" y="19223"/>
                    <a:pt x="7340" y="19273"/>
                    <a:pt x="7477" y="19273"/>
                  </a:cubicBezTo>
                  <a:cubicBezTo>
                    <a:pt x="7523" y="19273"/>
                    <a:pt x="7568" y="19268"/>
                    <a:pt x="7613" y="19257"/>
                  </a:cubicBezTo>
                  <a:lnTo>
                    <a:pt x="9666" y="18745"/>
                  </a:lnTo>
                  <a:lnTo>
                    <a:pt x="11717" y="19254"/>
                  </a:lnTo>
                  <a:cubicBezTo>
                    <a:pt x="11759" y="19266"/>
                    <a:pt x="11807" y="19272"/>
                    <a:pt x="11853" y="19272"/>
                  </a:cubicBezTo>
                  <a:cubicBezTo>
                    <a:pt x="11991" y="19272"/>
                    <a:pt x="12124" y="19221"/>
                    <a:pt x="12229" y="19127"/>
                  </a:cubicBezTo>
                  <a:lnTo>
                    <a:pt x="13810" y="17715"/>
                  </a:lnTo>
                  <a:lnTo>
                    <a:pt x="15861" y="17206"/>
                  </a:lnTo>
                  <a:cubicBezTo>
                    <a:pt x="16041" y="17161"/>
                    <a:pt x="16186" y="17031"/>
                    <a:pt x="16252" y="16857"/>
                  </a:cubicBezTo>
                  <a:lnTo>
                    <a:pt x="17002" y="14866"/>
                  </a:lnTo>
                  <a:lnTo>
                    <a:pt x="18583" y="13454"/>
                  </a:lnTo>
                  <a:cubicBezTo>
                    <a:pt x="18721" y="13331"/>
                    <a:pt x="18791" y="13147"/>
                    <a:pt x="18766" y="12963"/>
                  </a:cubicBezTo>
                  <a:lnTo>
                    <a:pt x="18514" y="10849"/>
                  </a:lnTo>
                  <a:lnTo>
                    <a:pt x="19263" y="8856"/>
                  </a:lnTo>
                  <a:cubicBezTo>
                    <a:pt x="19327" y="8684"/>
                    <a:pt x="19306" y="8491"/>
                    <a:pt x="19200" y="8338"/>
                  </a:cubicBezTo>
                  <a:lnTo>
                    <a:pt x="18002" y="6588"/>
                  </a:lnTo>
                  <a:lnTo>
                    <a:pt x="17746" y="4471"/>
                  </a:lnTo>
                  <a:cubicBezTo>
                    <a:pt x="17725" y="4288"/>
                    <a:pt x="17613" y="4128"/>
                    <a:pt x="17451" y="4041"/>
                  </a:cubicBezTo>
                  <a:lnTo>
                    <a:pt x="15578" y="3050"/>
                  </a:lnTo>
                  <a:lnTo>
                    <a:pt x="14379" y="1298"/>
                  </a:lnTo>
                  <a:cubicBezTo>
                    <a:pt x="14274" y="1144"/>
                    <a:pt x="14099" y="1054"/>
                    <a:pt x="13912" y="1054"/>
                  </a:cubicBezTo>
                  <a:lnTo>
                    <a:pt x="11798" y="1054"/>
                  </a:lnTo>
                  <a:lnTo>
                    <a:pt x="9928" y="66"/>
                  </a:lnTo>
                  <a:cubicBezTo>
                    <a:pt x="9846" y="22"/>
                    <a:pt x="9755" y="0"/>
                    <a:pt x="9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70" name="Google Shape;666;p34"/>
          <p:cNvGrpSpPr/>
          <p:nvPr/>
        </p:nvGrpSpPr>
        <p:grpSpPr>
          <a:xfrm>
            <a:off x="1910944" y="1242546"/>
            <a:ext cx="339253" cy="308765"/>
            <a:chOff x="1492675" y="4420975"/>
            <a:chExt cx="481825" cy="438525"/>
          </a:xfrm>
        </p:grpSpPr>
        <p:sp>
          <p:nvSpPr>
            <p:cNvPr id="71" name="Google Shape;667;p34"/>
            <p:cNvSpPr/>
            <p:nvPr/>
          </p:nvSpPr>
          <p:spPr>
            <a:xfrm>
              <a:off x="1841375" y="4649825"/>
              <a:ext cx="43325" cy="43300"/>
            </a:xfrm>
            <a:custGeom>
              <a:avLst/>
              <a:gdLst/>
              <a:ahLst/>
              <a:cxnLst/>
              <a:rect l="l" t="t" r="r" b="b"/>
              <a:pathLst>
                <a:path w="1733" h="1732" extrusionOk="0">
                  <a:moveTo>
                    <a:pt x="868" y="0"/>
                  </a:moveTo>
                  <a:cubicBezTo>
                    <a:pt x="389" y="0"/>
                    <a:pt x="1" y="386"/>
                    <a:pt x="1" y="865"/>
                  </a:cubicBezTo>
                  <a:cubicBezTo>
                    <a:pt x="1" y="1343"/>
                    <a:pt x="389" y="1732"/>
                    <a:pt x="868" y="1732"/>
                  </a:cubicBezTo>
                  <a:cubicBezTo>
                    <a:pt x="1347" y="1732"/>
                    <a:pt x="1732" y="1343"/>
                    <a:pt x="1732" y="865"/>
                  </a:cubicBezTo>
                  <a:cubicBezTo>
                    <a:pt x="1732" y="386"/>
                    <a:pt x="1347" y="0"/>
                    <a:pt x="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2" name="Google Shape;668;p34"/>
            <p:cNvSpPr/>
            <p:nvPr/>
          </p:nvSpPr>
          <p:spPr>
            <a:xfrm>
              <a:off x="1582425" y="4649825"/>
              <a:ext cx="43300" cy="43300"/>
            </a:xfrm>
            <a:custGeom>
              <a:avLst/>
              <a:gdLst/>
              <a:ahLst/>
              <a:cxnLst/>
              <a:rect l="l" t="t" r="r" b="b"/>
              <a:pathLst>
                <a:path w="1732" h="1732" extrusionOk="0">
                  <a:moveTo>
                    <a:pt x="864" y="0"/>
                  </a:moveTo>
                  <a:cubicBezTo>
                    <a:pt x="386" y="0"/>
                    <a:pt x="0" y="386"/>
                    <a:pt x="0" y="865"/>
                  </a:cubicBezTo>
                  <a:cubicBezTo>
                    <a:pt x="0" y="1343"/>
                    <a:pt x="386" y="1732"/>
                    <a:pt x="864" y="1732"/>
                  </a:cubicBezTo>
                  <a:cubicBezTo>
                    <a:pt x="1343" y="1732"/>
                    <a:pt x="1732" y="1343"/>
                    <a:pt x="1732" y="865"/>
                  </a:cubicBezTo>
                  <a:cubicBezTo>
                    <a:pt x="1732" y="386"/>
                    <a:pt x="1343" y="0"/>
                    <a:pt x="8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3" name="Google Shape;669;p34"/>
            <p:cNvSpPr/>
            <p:nvPr/>
          </p:nvSpPr>
          <p:spPr>
            <a:xfrm>
              <a:off x="1492675" y="4420975"/>
              <a:ext cx="481825" cy="356475"/>
            </a:xfrm>
            <a:custGeom>
              <a:avLst/>
              <a:gdLst/>
              <a:ahLst/>
              <a:cxnLst/>
              <a:rect l="l" t="t" r="r" b="b"/>
              <a:pathLst>
                <a:path w="19273" h="14259" extrusionOk="0">
                  <a:moveTo>
                    <a:pt x="12783" y="1126"/>
                  </a:moveTo>
                  <a:cubicBezTo>
                    <a:pt x="14322" y="1126"/>
                    <a:pt x="15629" y="2382"/>
                    <a:pt x="15822" y="4047"/>
                  </a:cubicBezTo>
                  <a:cubicBezTo>
                    <a:pt x="15825" y="4065"/>
                    <a:pt x="15828" y="4083"/>
                    <a:pt x="15831" y="4099"/>
                  </a:cubicBezTo>
                  <a:lnTo>
                    <a:pt x="16198" y="5854"/>
                  </a:lnTo>
                  <a:lnTo>
                    <a:pt x="9381" y="5854"/>
                  </a:lnTo>
                  <a:lnTo>
                    <a:pt x="11672" y="4099"/>
                  </a:lnTo>
                  <a:cubicBezTo>
                    <a:pt x="11925" y="3909"/>
                    <a:pt x="11973" y="3550"/>
                    <a:pt x="11784" y="3301"/>
                  </a:cubicBezTo>
                  <a:cubicBezTo>
                    <a:pt x="11672" y="3157"/>
                    <a:pt x="11504" y="3082"/>
                    <a:pt x="11334" y="3082"/>
                  </a:cubicBezTo>
                  <a:cubicBezTo>
                    <a:pt x="11212" y="3082"/>
                    <a:pt x="11089" y="3121"/>
                    <a:pt x="10986" y="3201"/>
                  </a:cubicBezTo>
                  <a:lnTo>
                    <a:pt x="7598" y="5800"/>
                  </a:lnTo>
                  <a:cubicBezTo>
                    <a:pt x="7577" y="5818"/>
                    <a:pt x="7556" y="5836"/>
                    <a:pt x="7535" y="5854"/>
                  </a:cubicBezTo>
                  <a:lnTo>
                    <a:pt x="3072" y="5854"/>
                  </a:lnTo>
                  <a:lnTo>
                    <a:pt x="3440" y="4099"/>
                  </a:lnTo>
                  <a:cubicBezTo>
                    <a:pt x="3446" y="4083"/>
                    <a:pt x="3446" y="4065"/>
                    <a:pt x="3449" y="4047"/>
                  </a:cubicBezTo>
                  <a:cubicBezTo>
                    <a:pt x="3641" y="2382"/>
                    <a:pt x="4948" y="1126"/>
                    <a:pt x="6490" y="1126"/>
                  </a:cubicBezTo>
                  <a:close/>
                  <a:moveTo>
                    <a:pt x="11404" y="9606"/>
                  </a:moveTo>
                  <a:cubicBezTo>
                    <a:pt x="11718" y="9606"/>
                    <a:pt x="11967" y="9856"/>
                    <a:pt x="11967" y="10169"/>
                  </a:cubicBezTo>
                  <a:cubicBezTo>
                    <a:pt x="11967" y="10482"/>
                    <a:pt x="11718" y="10735"/>
                    <a:pt x="11404" y="10735"/>
                  </a:cubicBezTo>
                  <a:lnTo>
                    <a:pt x="7755" y="10735"/>
                  </a:lnTo>
                  <a:cubicBezTo>
                    <a:pt x="7442" y="10735"/>
                    <a:pt x="7189" y="10482"/>
                    <a:pt x="7189" y="10169"/>
                  </a:cubicBezTo>
                  <a:cubicBezTo>
                    <a:pt x="7189" y="9856"/>
                    <a:pt x="7442" y="9606"/>
                    <a:pt x="7755" y="9606"/>
                  </a:cubicBezTo>
                  <a:close/>
                  <a:moveTo>
                    <a:pt x="4457" y="8025"/>
                  </a:moveTo>
                  <a:cubicBezTo>
                    <a:pt x="5264" y="8025"/>
                    <a:pt x="5990" y="8510"/>
                    <a:pt x="6300" y="9254"/>
                  </a:cubicBezTo>
                  <a:cubicBezTo>
                    <a:pt x="6607" y="10001"/>
                    <a:pt x="6439" y="10859"/>
                    <a:pt x="5867" y="11428"/>
                  </a:cubicBezTo>
                  <a:cubicBezTo>
                    <a:pt x="5486" y="11811"/>
                    <a:pt x="4976" y="12014"/>
                    <a:pt x="4456" y="12014"/>
                  </a:cubicBezTo>
                  <a:cubicBezTo>
                    <a:pt x="4199" y="12014"/>
                    <a:pt x="3940" y="11964"/>
                    <a:pt x="3693" y="11862"/>
                  </a:cubicBezTo>
                  <a:cubicBezTo>
                    <a:pt x="2949" y="11554"/>
                    <a:pt x="2461" y="10826"/>
                    <a:pt x="2461" y="10019"/>
                  </a:cubicBezTo>
                  <a:cubicBezTo>
                    <a:pt x="2464" y="8920"/>
                    <a:pt x="3355" y="8025"/>
                    <a:pt x="4454" y="8025"/>
                  </a:cubicBezTo>
                  <a:close/>
                  <a:moveTo>
                    <a:pt x="14816" y="8025"/>
                  </a:moveTo>
                  <a:cubicBezTo>
                    <a:pt x="15915" y="8025"/>
                    <a:pt x="16810" y="8917"/>
                    <a:pt x="16810" y="10019"/>
                  </a:cubicBezTo>
                  <a:cubicBezTo>
                    <a:pt x="16810" y="10826"/>
                    <a:pt x="16325" y="11554"/>
                    <a:pt x="15578" y="11862"/>
                  </a:cubicBezTo>
                  <a:cubicBezTo>
                    <a:pt x="15332" y="11964"/>
                    <a:pt x="15073" y="12014"/>
                    <a:pt x="14816" y="12014"/>
                  </a:cubicBezTo>
                  <a:cubicBezTo>
                    <a:pt x="14297" y="12014"/>
                    <a:pt x="13786" y="11811"/>
                    <a:pt x="13404" y="11428"/>
                  </a:cubicBezTo>
                  <a:cubicBezTo>
                    <a:pt x="12835" y="10859"/>
                    <a:pt x="12663" y="10001"/>
                    <a:pt x="12973" y="9254"/>
                  </a:cubicBezTo>
                  <a:cubicBezTo>
                    <a:pt x="13280" y="8510"/>
                    <a:pt x="14009" y="8025"/>
                    <a:pt x="14816" y="8025"/>
                  </a:cubicBezTo>
                  <a:close/>
                  <a:moveTo>
                    <a:pt x="6490" y="0"/>
                  </a:moveTo>
                  <a:cubicBezTo>
                    <a:pt x="4385" y="0"/>
                    <a:pt x="2599" y="1671"/>
                    <a:pt x="2331" y="3894"/>
                  </a:cubicBezTo>
                  <a:lnTo>
                    <a:pt x="1907" y="5917"/>
                  </a:lnTo>
                  <a:cubicBezTo>
                    <a:pt x="799" y="6143"/>
                    <a:pt x="1" y="7119"/>
                    <a:pt x="1" y="8251"/>
                  </a:cubicBezTo>
                  <a:lnTo>
                    <a:pt x="1" y="11877"/>
                  </a:lnTo>
                  <a:cubicBezTo>
                    <a:pt x="1" y="13192"/>
                    <a:pt x="1064" y="14255"/>
                    <a:pt x="2380" y="14258"/>
                  </a:cubicBezTo>
                  <a:lnTo>
                    <a:pt x="16894" y="14258"/>
                  </a:lnTo>
                  <a:cubicBezTo>
                    <a:pt x="18207" y="14255"/>
                    <a:pt x="19270" y="13192"/>
                    <a:pt x="19273" y="11880"/>
                  </a:cubicBezTo>
                  <a:lnTo>
                    <a:pt x="19273" y="8251"/>
                  </a:lnTo>
                  <a:cubicBezTo>
                    <a:pt x="19270" y="7119"/>
                    <a:pt x="18472" y="6143"/>
                    <a:pt x="17364" y="5917"/>
                  </a:cubicBezTo>
                  <a:lnTo>
                    <a:pt x="16939" y="3894"/>
                  </a:lnTo>
                  <a:cubicBezTo>
                    <a:pt x="16671" y="1671"/>
                    <a:pt x="14885" y="0"/>
                    <a:pt x="127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4" name="Google Shape;670;p34"/>
            <p:cNvSpPr/>
            <p:nvPr/>
          </p:nvSpPr>
          <p:spPr>
            <a:xfrm>
              <a:off x="1546875" y="4805650"/>
              <a:ext cx="118975" cy="53850"/>
            </a:xfrm>
            <a:custGeom>
              <a:avLst/>
              <a:gdLst/>
              <a:ahLst/>
              <a:cxnLst/>
              <a:rect l="l" t="t" r="r" b="b"/>
              <a:pathLst>
                <a:path w="4759" h="2154" extrusionOk="0">
                  <a:moveTo>
                    <a:pt x="1" y="1"/>
                  </a:moveTo>
                  <a:lnTo>
                    <a:pt x="1" y="458"/>
                  </a:lnTo>
                  <a:cubicBezTo>
                    <a:pt x="1" y="1395"/>
                    <a:pt x="757" y="2151"/>
                    <a:pt x="1693" y="2154"/>
                  </a:cubicBezTo>
                  <a:lnTo>
                    <a:pt x="3063" y="2154"/>
                  </a:lnTo>
                  <a:cubicBezTo>
                    <a:pt x="4000" y="2151"/>
                    <a:pt x="4756" y="1395"/>
                    <a:pt x="4759" y="458"/>
                  </a:cubicBezTo>
                  <a:lnTo>
                    <a:pt x="47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5" name="Google Shape;671;p34"/>
            <p:cNvSpPr/>
            <p:nvPr/>
          </p:nvSpPr>
          <p:spPr>
            <a:xfrm>
              <a:off x="1801325" y="4805650"/>
              <a:ext cx="118975" cy="53850"/>
            </a:xfrm>
            <a:custGeom>
              <a:avLst/>
              <a:gdLst/>
              <a:ahLst/>
              <a:cxnLst/>
              <a:rect l="l" t="t" r="r" b="b"/>
              <a:pathLst>
                <a:path w="4759" h="2154" extrusionOk="0">
                  <a:moveTo>
                    <a:pt x="1" y="1"/>
                  </a:moveTo>
                  <a:lnTo>
                    <a:pt x="1" y="458"/>
                  </a:lnTo>
                  <a:cubicBezTo>
                    <a:pt x="1" y="1395"/>
                    <a:pt x="757" y="2151"/>
                    <a:pt x="1693" y="2154"/>
                  </a:cubicBezTo>
                  <a:lnTo>
                    <a:pt x="3063" y="2154"/>
                  </a:lnTo>
                  <a:cubicBezTo>
                    <a:pt x="4000" y="2151"/>
                    <a:pt x="4756" y="1395"/>
                    <a:pt x="4759" y="458"/>
                  </a:cubicBezTo>
                  <a:lnTo>
                    <a:pt x="47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89" name="Google Shape;6733;p63"/>
          <p:cNvGrpSpPr/>
          <p:nvPr/>
        </p:nvGrpSpPr>
        <p:grpSpPr>
          <a:xfrm>
            <a:off x="1857356" y="2857502"/>
            <a:ext cx="428628" cy="427764"/>
            <a:chOff x="-55202750" y="3198925"/>
            <a:chExt cx="318225" cy="316650"/>
          </a:xfrm>
        </p:grpSpPr>
        <p:sp>
          <p:nvSpPr>
            <p:cNvPr id="90" name="Google Shape;6734;p63"/>
            <p:cNvSpPr/>
            <p:nvPr/>
          </p:nvSpPr>
          <p:spPr>
            <a:xfrm>
              <a:off x="-55130275" y="3293425"/>
              <a:ext cx="167775" cy="168575"/>
            </a:xfrm>
            <a:custGeom>
              <a:avLst/>
              <a:gdLst/>
              <a:ahLst/>
              <a:cxnLst/>
              <a:rect l="l" t="t" r="r" b="b"/>
              <a:pathLst>
                <a:path w="6711" h="6743" extrusionOk="0">
                  <a:moveTo>
                    <a:pt x="1891" y="2238"/>
                  </a:moveTo>
                  <a:cubicBezTo>
                    <a:pt x="2111" y="2238"/>
                    <a:pt x="2269" y="2395"/>
                    <a:pt x="2269" y="2584"/>
                  </a:cubicBezTo>
                  <a:cubicBezTo>
                    <a:pt x="2269" y="2805"/>
                    <a:pt x="2111" y="2962"/>
                    <a:pt x="1891" y="2962"/>
                  </a:cubicBezTo>
                  <a:cubicBezTo>
                    <a:pt x="1702" y="2962"/>
                    <a:pt x="1544" y="2836"/>
                    <a:pt x="1544" y="2584"/>
                  </a:cubicBezTo>
                  <a:cubicBezTo>
                    <a:pt x="1544" y="2395"/>
                    <a:pt x="1702" y="2238"/>
                    <a:pt x="1891" y="2238"/>
                  </a:cubicBezTo>
                  <a:close/>
                  <a:moveTo>
                    <a:pt x="4884" y="2269"/>
                  </a:moveTo>
                  <a:cubicBezTo>
                    <a:pt x="5104" y="2269"/>
                    <a:pt x="5262" y="2427"/>
                    <a:pt x="5262" y="2647"/>
                  </a:cubicBezTo>
                  <a:cubicBezTo>
                    <a:pt x="5262" y="2836"/>
                    <a:pt x="5104" y="2994"/>
                    <a:pt x="4884" y="2994"/>
                  </a:cubicBezTo>
                  <a:cubicBezTo>
                    <a:pt x="4695" y="2994"/>
                    <a:pt x="4537" y="2836"/>
                    <a:pt x="4537" y="2647"/>
                  </a:cubicBezTo>
                  <a:cubicBezTo>
                    <a:pt x="4537" y="2427"/>
                    <a:pt x="4695" y="2269"/>
                    <a:pt x="4884" y="2269"/>
                  </a:cubicBezTo>
                  <a:close/>
                  <a:moveTo>
                    <a:pt x="4454" y="4798"/>
                  </a:moveTo>
                  <a:cubicBezTo>
                    <a:pt x="4545" y="4798"/>
                    <a:pt x="4632" y="4837"/>
                    <a:pt x="4695" y="4916"/>
                  </a:cubicBezTo>
                  <a:cubicBezTo>
                    <a:pt x="4852" y="5042"/>
                    <a:pt x="4852" y="5262"/>
                    <a:pt x="4726" y="5420"/>
                  </a:cubicBezTo>
                  <a:cubicBezTo>
                    <a:pt x="4380" y="5798"/>
                    <a:pt x="3907" y="5987"/>
                    <a:pt x="3403" y="5987"/>
                  </a:cubicBezTo>
                  <a:cubicBezTo>
                    <a:pt x="2899" y="5987"/>
                    <a:pt x="2426" y="5798"/>
                    <a:pt x="2111" y="5420"/>
                  </a:cubicBezTo>
                  <a:cubicBezTo>
                    <a:pt x="1954" y="5262"/>
                    <a:pt x="1954" y="5042"/>
                    <a:pt x="2111" y="4916"/>
                  </a:cubicBezTo>
                  <a:cubicBezTo>
                    <a:pt x="2190" y="4837"/>
                    <a:pt x="2284" y="4798"/>
                    <a:pt x="2375" y="4798"/>
                  </a:cubicBezTo>
                  <a:cubicBezTo>
                    <a:pt x="2466" y="4798"/>
                    <a:pt x="2552" y="4837"/>
                    <a:pt x="2615" y="4916"/>
                  </a:cubicBezTo>
                  <a:cubicBezTo>
                    <a:pt x="2836" y="5136"/>
                    <a:pt x="3119" y="5246"/>
                    <a:pt x="3403" y="5246"/>
                  </a:cubicBezTo>
                  <a:cubicBezTo>
                    <a:pt x="3686" y="5246"/>
                    <a:pt x="3970" y="5136"/>
                    <a:pt x="4191" y="4916"/>
                  </a:cubicBezTo>
                  <a:cubicBezTo>
                    <a:pt x="4269" y="4837"/>
                    <a:pt x="4364" y="4798"/>
                    <a:pt x="4454" y="4798"/>
                  </a:cubicBezTo>
                  <a:close/>
                  <a:moveTo>
                    <a:pt x="3403" y="1"/>
                  </a:moveTo>
                  <a:cubicBezTo>
                    <a:pt x="2773" y="1261"/>
                    <a:pt x="1513" y="2112"/>
                    <a:pt x="63" y="2238"/>
                  </a:cubicBezTo>
                  <a:cubicBezTo>
                    <a:pt x="63" y="2364"/>
                    <a:pt x="0" y="2521"/>
                    <a:pt x="0" y="2647"/>
                  </a:cubicBezTo>
                  <a:lnTo>
                    <a:pt x="0" y="4128"/>
                  </a:lnTo>
                  <a:cubicBezTo>
                    <a:pt x="0" y="5577"/>
                    <a:pt x="1198" y="6743"/>
                    <a:pt x="2615" y="6743"/>
                  </a:cubicBezTo>
                  <a:lnTo>
                    <a:pt x="4096" y="6743"/>
                  </a:lnTo>
                  <a:cubicBezTo>
                    <a:pt x="5577" y="6743"/>
                    <a:pt x="6711" y="5546"/>
                    <a:pt x="6711" y="4128"/>
                  </a:cubicBezTo>
                  <a:lnTo>
                    <a:pt x="6711" y="2647"/>
                  </a:lnTo>
                  <a:cubicBezTo>
                    <a:pt x="6711" y="2521"/>
                    <a:pt x="6711" y="2364"/>
                    <a:pt x="6679" y="2238"/>
                  </a:cubicBezTo>
                  <a:cubicBezTo>
                    <a:pt x="5293" y="2112"/>
                    <a:pt x="4033" y="1261"/>
                    <a:pt x="3403" y="1"/>
                  </a:cubicBezTo>
                  <a:close/>
                </a:path>
              </a:pathLst>
            </a:custGeom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735;p63"/>
            <p:cNvSpPr/>
            <p:nvPr/>
          </p:nvSpPr>
          <p:spPr>
            <a:xfrm>
              <a:off x="-55202750" y="3198925"/>
              <a:ext cx="318225" cy="316650"/>
            </a:xfrm>
            <a:custGeom>
              <a:avLst/>
              <a:gdLst/>
              <a:ahLst/>
              <a:cxnLst/>
              <a:rect l="l" t="t" r="r" b="b"/>
              <a:pathLst>
                <a:path w="12729" h="12666" extrusionOk="0">
                  <a:moveTo>
                    <a:pt x="6302" y="2221"/>
                  </a:moveTo>
                  <a:cubicBezTo>
                    <a:pt x="6459" y="2221"/>
                    <a:pt x="6617" y="2300"/>
                    <a:pt x="6648" y="2458"/>
                  </a:cubicBezTo>
                  <a:lnTo>
                    <a:pt x="6680" y="2615"/>
                  </a:lnTo>
                  <a:cubicBezTo>
                    <a:pt x="7058" y="4127"/>
                    <a:pt x="8381" y="5230"/>
                    <a:pt x="9956" y="5230"/>
                  </a:cubicBezTo>
                  <a:cubicBezTo>
                    <a:pt x="10145" y="5230"/>
                    <a:pt x="10272" y="5356"/>
                    <a:pt x="10303" y="5545"/>
                  </a:cubicBezTo>
                  <a:cubicBezTo>
                    <a:pt x="10366" y="5829"/>
                    <a:pt x="10398" y="6112"/>
                    <a:pt x="10398" y="6364"/>
                  </a:cubicBezTo>
                  <a:lnTo>
                    <a:pt x="10398" y="7877"/>
                  </a:lnTo>
                  <a:cubicBezTo>
                    <a:pt x="10398" y="9704"/>
                    <a:pt x="8885" y="11216"/>
                    <a:pt x="7058" y="11216"/>
                  </a:cubicBezTo>
                  <a:lnTo>
                    <a:pt x="5546" y="11216"/>
                  </a:lnTo>
                  <a:cubicBezTo>
                    <a:pt x="3687" y="11216"/>
                    <a:pt x="2206" y="9704"/>
                    <a:pt x="2206" y="7877"/>
                  </a:cubicBezTo>
                  <a:lnTo>
                    <a:pt x="2206" y="6364"/>
                  </a:lnTo>
                  <a:cubicBezTo>
                    <a:pt x="2206" y="6112"/>
                    <a:pt x="2238" y="5829"/>
                    <a:pt x="2269" y="5545"/>
                  </a:cubicBezTo>
                  <a:cubicBezTo>
                    <a:pt x="2332" y="5388"/>
                    <a:pt x="2490" y="5230"/>
                    <a:pt x="2647" y="5230"/>
                  </a:cubicBezTo>
                  <a:cubicBezTo>
                    <a:pt x="4160" y="5230"/>
                    <a:pt x="5514" y="4127"/>
                    <a:pt x="5892" y="2615"/>
                  </a:cubicBezTo>
                  <a:lnTo>
                    <a:pt x="5955" y="2458"/>
                  </a:lnTo>
                  <a:cubicBezTo>
                    <a:pt x="5987" y="2300"/>
                    <a:pt x="6144" y="2221"/>
                    <a:pt x="6302" y="2221"/>
                  </a:cubicBezTo>
                  <a:close/>
                  <a:moveTo>
                    <a:pt x="6333" y="0"/>
                  </a:moveTo>
                  <a:cubicBezTo>
                    <a:pt x="3529" y="0"/>
                    <a:pt x="1135" y="2111"/>
                    <a:pt x="789" y="4884"/>
                  </a:cubicBezTo>
                  <a:cubicBezTo>
                    <a:pt x="284" y="5230"/>
                    <a:pt x="1" y="5797"/>
                    <a:pt x="1" y="6427"/>
                  </a:cubicBezTo>
                  <a:cubicBezTo>
                    <a:pt x="1" y="6805"/>
                    <a:pt x="127" y="7215"/>
                    <a:pt x="379" y="7530"/>
                  </a:cubicBezTo>
                  <a:cubicBezTo>
                    <a:pt x="158" y="7845"/>
                    <a:pt x="1" y="8223"/>
                    <a:pt x="1" y="8633"/>
                  </a:cubicBezTo>
                  <a:cubicBezTo>
                    <a:pt x="1" y="9011"/>
                    <a:pt x="127" y="9420"/>
                    <a:pt x="379" y="9735"/>
                  </a:cubicBezTo>
                  <a:cubicBezTo>
                    <a:pt x="158" y="10050"/>
                    <a:pt x="1" y="10428"/>
                    <a:pt x="1" y="10838"/>
                  </a:cubicBezTo>
                  <a:cubicBezTo>
                    <a:pt x="1" y="11846"/>
                    <a:pt x="852" y="12665"/>
                    <a:pt x="1891" y="12665"/>
                  </a:cubicBezTo>
                  <a:lnTo>
                    <a:pt x="10839" y="12665"/>
                  </a:lnTo>
                  <a:cubicBezTo>
                    <a:pt x="11847" y="12665"/>
                    <a:pt x="12729" y="11846"/>
                    <a:pt x="12729" y="10838"/>
                  </a:cubicBezTo>
                  <a:cubicBezTo>
                    <a:pt x="12729" y="10428"/>
                    <a:pt x="12603" y="10050"/>
                    <a:pt x="12319" y="9735"/>
                  </a:cubicBezTo>
                  <a:cubicBezTo>
                    <a:pt x="12571" y="9420"/>
                    <a:pt x="12729" y="9011"/>
                    <a:pt x="12729" y="8633"/>
                  </a:cubicBezTo>
                  <a:cubicBezTo>
                    <a:pt x="12666" y="8223"/>
                    <a:pt x="12508" y="7845"/>
                    <a:pt x="12288" y="7530"/>
                  </a:cubicBezTo>
                  <a:cubicBezTo>
                    <a:pt x="12508" y="7215"/>
                    <a:pt x="12666" y="6805"/>
                    <a:pt x="12666" y="6427"/>
                  </a:cubicBezTo>
                  <a:cubicBezTo>
                    <a:pt x="12666" y="5829"/>
                    <a:pt x="12351" y="5230"/>
                    <a:pt x="11878" y="4884"/>
                  </a:cubicBezTo>
                  <a:cubicBezTo>
                    <a:pt x="11500" y="2111"/>
                    <a:pt x="9137" y="0"/>
                    <a:pt x="6333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6" name="Google Shape;650;p34"/>
          <p:cNvCxnSpPr/>
          <p:nvPr/>
        </p:nvCxnSpPr>
        <p:spPr>
          <a:xfrm rot="10800000">
            <a:off x="2357423" y="3071515"/>
            <a:ext cx="997500" cy="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650;p34"/>
          <p:cNvCxnSpPr/>
          <p:nvPr/>
        </p:nvCxnSpPr>
        <p:spPr>
          <a:xfrm rot="10800000">
            <a:off x="2360054" y="1357305"/>
            <a:ext cx="997500" cy="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650;p34"/>
          <p:cNvCxnSpPr/>
          <p:nvPr/>
        </p:nvCxnSpPr>
        <p:spPr>
          <a:xfrm rot="10800000">
            <a:off x="2357422" y="4071948"/>
            <a:ext cx="997500" cy="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Google Shape;640;p34"/>
          <p:cNvSpPr txBox="1"/>
          <p:nvPr/>
        </p:nvSpPr>
        <p:spPr>
          <a:xfrm>
            <a:off x="3669135" y="2191950"/>
            <a:ext cx="2617377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8 personnes</a:t>
            </a:r>
            <a:r>
              <a:rPr lang="en" sz="2000" b="1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sz="20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05" name="Google Shape;640;p34"/>
          <p:cNvSpPr txBox="1"/>
          <p:nvPr/>
        </p:nvSpPr>
        <p:spPr>
          <a:xfrm>
            <a:off x="3571868" y="3857634"/>
            <a:ext cx="2617377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De Tataouine </a:t>
            </a:r>
            <a:r>
              <a:rPr lang="en" sz="2000" b="1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sz="20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06" name="Google Shape;619;p34"/>
          <p:cNvSpPr txBox="1"/>
          <p:nvPr/>
        </p:nvSpPr>
        <p:spPr>
          <a:xfrm>
            <a:off x="4619416" y="2500312"/>
            <a:ext cx="22386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Tout âge et nationalité </a:t>
            </a:r>
            <a:r>
              <a:rPr lang="en" dirty="0" smtClean="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endParaRPr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07" name="Google Shape;619;p34"/>
          <p:cNvSpPr txBox="1"/>
          <p:nvPr/>
        </p:nvSpPr>
        <p:spPr>
          <a:xfrm>
            <a:off x="4714876" y="4177776"/>
            <a:ext cx="285752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A un rendez vous prédéfini  </a:t>
            </a:r>
            <a:r>
              <a:rPr lang="en" dirty="0" smtClean="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endParaRPr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114" name="Google Shape;629;p34"/>
          <p:cNvSpPr/>
          <p:nvPr/>
        </p:nvSpPr>
        <p:spPr>
          <a:xfrm>
            <a:off x="1785918" y="2000246"/>
            <a:ext cx="537900" cy="537900"/>
          </a:xfrm>
          <a:prstGeom prst="rect">
            <a:avLst/>
          </a:prstGeom>
          <a:solidFill>
            <a:srgbClr val="9F3938">
              <a:alpha val="25000"/>
            </a:srgb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6212;p62"/>
          <p:cNvGrpSpPr/>
          <p:nvPr/>
        </p:nvGrpSpPr>
        <p:grpSpPr>
          <a:xfrm>
            <a:off x="1857356" y="2071684"/>
            <a:ext cx="350079" cy="350079"/>
            <a:chOff x="3497300" y="3227275"/>
            <a:chExt cx="296175" cy="296175"/>
          </a:xfrm>
        </p:grpSpPr>
        <p:sp>
          <p:nvSpPr>
            <p:cNvPr id="116" name="Google Shape;6213;p62"/>
            <p:cNvSpPr/>
            <p:nvPr/>
          </p:nvSpPr>
          <p:spPr>
            <a:xfrm>
              <a:off x="3609925" y="3339900"/>
              <a:ext cx="69350" cy="68550"/>
            </a:xfrm>
            <a:custGeom>
              <a:avLst/>
              <a:gdLst/>
              <a:ahLst/>
              <a:cxnLst/>
              <a:rect l="l" t="t" r="r" b="b"/>
              <a:pathLst>
                <a:path w="2774" h="2742" extrusionOk="0">
                  <a:moveTo>
                    <a:pt x="1387" y="1"/>
                  </a:moveTo>
                  <a:cubicBezTo>
                    <a:pt x="631" y="1"/>
                    <a:pt x="1" y="631"/>
                    <a:pt x="1" y="1355"/>
                  </a:cubicBezTo>
                  <a:cubicBezTo>
                    <a:pt x="1" y="2112"/>
                    <a:pt x="631" y="2742"/>
                    <a:pt x="1387" y="2742"/>
                  </a:cubicBezTo>
                  <a:cubicBezTo>
                    <a:pt x="2143" y="2742"/>
                    <a:pt x="2773" y="2112"/>
                    <a:pt x="2773" y="1355"/>
                  </a:cubicBezTo>
                  <a:cubicBezTo>
                    <a:pt x="2773" y="631"/>
                    <a:pt x="2143" y="1"/>
                    <a:pt x="1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214;p62"/>
            <p:cNvSpPr/>
            <p:nvPr/>
          </p:nvSpPr>
          <p:spPr>
            <a:xfrm>
              <a:off x="3531175" y="3227275"/>
              <a:ext cx="86650" cy="86675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678"/>
                    <a:pt x="788" y="3466"/>
                    <a:pt x="1733" y="3466"/>
                  </a:cubicBezTo>
                  <a:cubicBezTo>
                    <a:pt x="2741" y="3466"/>
                    <a:pt x="3466" y="2678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215;p62"/>
            <p:cNvSpPr/>
            <p:nvPr/>
          </p:nvSpPr>
          <p:spPr>
            <a:xfrm>
              <a:off x="3670575" y="3227275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8"/>
                    <a:pt x="788" y="3466"/>
                    <a:pt x="1733" y="3466"/>
                  </a:cubicBezTo>
                  <a:cubicBezTo>
                    <a:pt x="2679" y="3466"/>
                    <a:pt x="3466" y="2678"/>
                    <a:pt x="3466" y="1733"/>
                  </a:cubicBezTo>
                  <a:cubicBezTo>
                    <a:pt x="3466" y="788"/>
                    <a:pt x="2679" y="1"/>
                    <a:pt x="1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216;p62"/>
            <p:cNvSpPr/>
            <p:nvPr/>
          </p:nvSpPr>
          <p:spPr>
            <a:xfrm>
              <a:off x="3622525" y="3421825"/>
              <a:ext cx="41775" cy="25225"/>
            </a:xfrm>
            <a:custGeom>
              <a:avLst/>
              <a:gdLst/>
              <a:ahLst/>
              <a:cxnLst/>
              <a:rect l="l" t="t" r="r" b="b"/>
              <a:pathLst>
                <a:path w="1671" h="1009" extrusionOk="0">
                  <a:moveTo>
                    <a:pt x="1" y="0"/>
                  </a:moveTo>
                  <a:lnTo>
                    <a:pt x="851" y="1008"/>
                  </a:lnTo>
                  <a:lnTo>
                    <a:pt x="1671" y="0"/>
                  </a:lnTo>
                  <a:lnTo>
                    <a:pt x="1671" y="0"/>
                  </a:lnTo>
                  <a:cubicBezTo>
                    <a:pt x="1450" y="126"/>
                    <a:pt x="1167" y="158"/>
                    <a:pt x="851" y="158"/>
                  </a:cubicBezTo>
                  <a:cubicBezTo>
                    <a:pt x="568" y="158"/>
                    <a:pt x="284" y="95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217;p62"/>
            <p:cNvSpPr/>
            <p:nvPr/>
          </p:nvSpPr>
          <p:spPr>
            <a:xfrm>
              <a:off x="3566600" y="3416300"/>
              <a:ext cx="70125" cy="106350"/>
            </a:xfrm>
            <a:custGeom>
              <a:avLst/>
              <a:gdLst/>
              <a:ahLst/>
              <a:cxnLst/>
              <a:rect l="l" t="t" r="r" b="b"/>
              <a:pathLst>
                <a:path w="2805" h="4254" extrusionOk="0">
                  <a:moveTo>
                    <a:pt x="1261" y="1"/>
                  </a:moveTo>
                  <a:cubicBezTo>
                    <a:pt x="474" y="599"/>
                    <a:pt x="1" y="1513"/>
                    <a:pt x="1" y="2490"/>
                  </a:cubicBezTo>
                  <a:lnTo>
                    <a:pt x="1" y="3907"/>
                  </a:lnTo>
                  <a:cubicBezTo>
                    <a:pt x="1" y="4096"/>
                    <a:pt x="158" y="4254"/>
                    <a:pt x="379" y="4254"/>
                  </a:cubicBezTo>
                  <a:lnTo>
                    <a:pt x="2805" y="4254"/>
                  </a:lnTo>
                  <a:lnTo>
                    <a:pt x="2805" y="1891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218;p62"/>
            <p:cNvSpPr/>
            <p:nvPr/>
          </p:nvSpPr>
          <p:spPr>
            <a:xfrm>
              <a:off x="3653250" y="3417100"/>
              <a:ext cx="70125" cy="106350"/>
            </a:xfrm>
            <a:custGeom>
              <a:avLst/>
              <a:gdLst/>
              <a:ahLst/>
              <a:cxnLst/>
              <a:rect l="l" t="t" r="r" b="b"/>
              <a:pathLst>
                <a:path w="2805" h="4254" extrusionOk="0">
                  <a:moveTo>
                    <a:pt x="1544" y="0"/>
                  </a:moveTo>
                  <a:lnTo>
                    <a:pt x="1" y="1890"/>
                  </a:lnTo>
                  <a:lnTo>
                    <a:pt x="1" y="4253"/>
                  </a:lnTo>
                  <a:lnTo>
                    <a:pt x="2458" y="4253"/>
                  </a:lnTo>
                  <a:cubicBezTo>
                    <a:pt x="2647" y="4253"/>
                    <a:pt x="2804" y="4096"/>
                    <a:pt x="2804" y="3907"/>
                  </a:cubicBezTo>
                  <a:lnTo>
                    <a:pt x="2804" y="2489"/>
                  </a:lnTo>
                  <a:cubicBezTo>
                    <a:pt x="2773" y="1481"/>
                    <a:pt x="2300" y="567"/>
                    <a:pt x="1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219;p62"/>
            <p:cNvSpPr/>
            <p:nvPr/>
          </p:nvSpPr>
          <p:spPr>
            <a:xfrm>
              <a:off x="3655625" y="3310775"/>
              <a:ext cx="137850" cy="108700"/>
            </a:xfrm>
            <a:custGeom>
              <a:avLst/>
              <a:gdLst/>
              <a:ahLst/>
              <a:cxnLst/>
              <a:rect l="l" t="t" r="r" b="b"/>
              <a:pathLst>
                <a:path w="5514" h="4348" extrusionOk="0">
                  <a:moveTo>
                    <a:pt x="3686" y="1512"/>
                  </a:moveTo>
                  <a:cubicBezTo>
                    <a:pt x="3907" y="1512"/>
                    <a:pt x="4064" y="1670"/>
                    <a:pt x="4064" y="1859"/>
                  </a:cubicBezTo>
                  <a:cubicBezTo>
                    <a:pt x="4064" y="2048"/>
                    <a:pt x="3907" y="2205"/>
                    <a:pt x="3686" y="2205"/>
                  </a:cubicBezTo>
                  <a:lnTo>
                    <a:pt x="2993" y="2205"/>
                  </a:lnTo>
                  <a:cubicBezTo>
                    <a:pt x="2804" y="2205"/>
                    <a:pt x="2646" y="2048"/>
                    <a:pt x="2646" y="1859"/>
                  </a:cubicBezTo>
                  <a:cubicBezTo>
                    <a:pt x="2646" y="1670"/>
                    <a:pt x="2804" y="1512"/>
                    <a:pt x="2993" y="1512"/>
                  </a:cubicBezTo>
                  <a:close/>
                  <a:moveTo>
                    <a:pt x="4127" y="0"/>
                  </a:moveTo>
                  <a:cubicBezTo>
                    <a:pt x="3686" y="536"/>
                    <a:pt x="3056" y="851"/>
                    <a:pt x="2331" y="851"/>
                  </a:cubicBezTo>
                  <a:cubicBezTo>
                    <a:pt x="1607" y="851"/>
                    <a:pt x="977" y="504"/>
                    <a:pt x="536" y="63"/>
                  </a:cubicBezTo>
                  <a:cubicBezTo>
                    <a:pt x="347" y="221"/>
                    <a:pt x="158" y="378"/>
                    <a:pt x="0" y="567"/>
                  </a:cubicBezTo>
                  <a:cubicBezTo>
                    <a:pt x="945" y="756"/>
                    <a:pt x="1638" y="1575"/>
                    <a:pt x="1638" y="2615"/>
                  </a:cubicBezTo>
                  <a:cubicBezTo>
                    <a:pt x="1638" y="2930"/>
                    <a:pt x="1575" y="3214"/>
                    <a:pt x="1449" y="3466"/>
                  </a:cubicBezTo>
                  <a:cubicBezTo>
                    <a:pt x="1859" y="3718"/>
                    <a:pt x="2205" y="4001"/>
                    <a:pt x="2520" y="4348"/>
                  </a:cubicBezTo>
                  <a:lnTo>
                    <a:pt x="5167" y="4348"/>
                  </a:lnTo>
                  <a:cubicBezTo>
                    <a:pt x="5356" y="4348"/>
                    <a:pt x="5513" y="4190"/>
                    <a:pt x="5513" y="4001"/>
                  </a:cubicBezTo>
                  <a:lnTo>
                    <a:pt x="5513" y="2615"/>
                  </a:lnTo>
                  <a:cubicBezTo>
                    <a:pt x="5482" y="1512"/>
                    <a:pt x="4915" y="567"/>
                    <a:pt x="41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220;p62"/>
            <p:cNvSpPr/>
            <p:nvPr/>
          </p:nvSpPr>
          <p:spPr>
            <a:xfrm>
              <a:off x="3497300" y="3309975"/>
              <a:ext cx="136275" cy="108725"/>
            </a:xfrm>
            <a:custGeom>
              <a:avLst/>
              <a:gdLst/>
              <a:ahLst/>
              <a:cxnLst/>
              <a:rect l="l" t="t" r="r" b="b"/>
              <a:pathLst>
                <a:path w="5451" h="4349" extrusionOk="0">
                  <a:moveTo>
                    <a:pt x="2426" y="1544"/>
                  </a:moveTo>
                  <a:cubicBezTo>
                    <a:pt x="2615" y="1544"/>
                    <a:pt x="2773" y="1702"/>
                    <a:pt x="2773" y="1891"/>
                  </a:cubicBezTo>
                  <a:cubicBezTo>
                    <a:pt x="2773" y="2080"/>
                    <a:pt x="2615" y="2237"/>
                    <a:pt x="2426" y="2237"/>
                  </a:cubicBezTo>
                  <a:lnTo>
                    <a:pt x="1733" y="2237"/>
                  </a:lnTo>
                  <a:cubicBezTo>
                    <a:pt x="1513" y="2237"/>
                    <a:pt x="1355" y="2080"/>
                    <a:pt x="1355" y="1891"/>
                  </a:cubicBezTo>
                  <a:cubicBezTo>
                    <a:pt x="1355" y="1702"/>
                    <a:pt x="1513" y="1544"/>
                    <a:pt x="1733" y="1544"/>
                  </a:cubicBezTo>
                  <a:close/>
                  <a:moveTo>
                    <a:pt x="1324" y="1"/>
                  </a:moveTo>
                  <a:cubicBezTo>
                    <a:pt x="536" y="568"/>
                    <a:pt x="1" y="1513"/>
                    <a:pt x="1" y="2552"/>
                  </a:cubicBezTo>
                  <a:lnTo>
                    <a:pt x="1" y="3939"/>
                  </a:lnTo>
                  <a:cubicBezTo>
                    <a:pt x="1" y="4191"/>
                    <a:pt x="95" y="4348"/>
                    <a:pt x="316" y="4348"/>
                  </a:cubicBezTo>
                  <a:lnTo>
                    <a:pt x="2930" y="4348"/>
                  </a:lnTo>
                  <a:cubicBezTo>
                    <a:pt x="3214" y="3970"/>
                    <a:pt x="3561" y="3655"/>
                    <a:pt x="4002" y="3466"/>
                  </a:cubicBezTo>
                  <a:cubicBezTo>
                    <a:pt x="3876" y="3183"/>
                    <a:pt x="3813" y="2930"/>
                    <a:pt x="3813" y="2615"/>
                  </a:cubicBezTo>
                  <a:cubicBezTo>
                    <a:pt x="3813" y="1607"/>
                    <a:pt x="4506" y="757"/>
                    <a:pt x="5451" y="568"/>
                  </a:cubicBezTo>
                  <a:cubicBezTo>
                    <a:pt x="5293" y="347"/>
                    <a:pt x="5104" y="190"/>
                    <a:pt x="4915" y="32"/>
                  </a:cubicBezTo>
                  <a:cubicBezTo>
                    <a:pt x="4474" y="505"/>
                    <a:pt x="3844" y="820"/>
                    <a:pt x="3151" y="820"/>
                  </a:cubicBezTo>
                  <a:cubicBezTo>
                    <a:pt x="2426" y="820"/>
                    <a:pt x="1796" y="505"/>
                    <a:pt x="1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4217;p77"/>
          <p:cNvGrpSpPr/>
          <p:nvPr/>
        </p:nvGrpSpPr>
        <p:grpSpPr>
          <a:xfrm>
            <a:off x="7358082" y="1714494"/>
            <a:ext cx="1102485" cy="2357454"/>
            <a:chOff x="5136802" y="1698050"/>
            <a:chExt cx="1964864" cy="2984995"/>
          </a:xfrm>
        </p:grpSpPr>
        <p:sp>
          <p:nvSpPr>
            <p:cNvPr id="125" name="Google Shape;4218;p77"/>
            <p:cNvSpPr/>
            <p:nvPr/>
          </p:nvSpPr>
          <p:spPr>
            <a:xfrm>
              <a:off x="5864945" y="1968102"/>
              <a:ext cx="254660" cy="50071"/>
            </a:xfrm>
            <a:custGeom>
              <a:avLst/>
              <a:gdLst/>
              <a:ahLst/>
              <a:cxnLst/>
              <a:rect l="l" t="t" r="r" b="b"/>
              <a:pathLst>
                <a:path w="3077" h="605" extrusionOk="0">
                  <a:moveTo>
                    <a:pt x="3047" y="0"/>
                  </a:moveTo>
                  <a:lnTo>
                    <a:pt x="1" y="358"/>
                  </a:lnTo>
                  <a:lnTo>
                    <a:pt x="29" y="605"/>
                  </a:lnTo>
                  <a:lnTo>
                    <a:pt x="3077" y="246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219;p77"/>
            <p:cNvSpPr/>
            <p:nvPr/>
          </p:nvSpPr>
          <p:spPr>
            <a:xfrm>
              <a:off x="5838212" y="1698050"/>
              <a:ext cx="595311" cy="2984995"/>
            </a:xfrm>
            <a:custGeom>
              <a:avLst/>
              <a:gdLst/>
              <a:ahLst/>
              <a:cxnLst/>
              <a:rect l="l" t="t" r="r" b="b"/>
              <a:pathLst>
                <a:path w="7193" h="36067" extrusionOk="0">
                  <a:moveTo>
                    <a:pt x="1622" y="1"/>
                  </a:moveTo>
                  <a:cubicBezTo>
                    <a:pt x="1563" y="1"/>
                    <a:pt x="1503" y="4"/>
                    <a:pt x="1442" y="11"/>
                  </a:cubicBezTo>
                  <a:cubicBezTo>
                    <a:pt x="602" y="111"/>
                    <a:pt x="0" y="874"/>
                    <a:pt x="99" y="1714"/>
                  </a:cubicBezTo>
                  <a:lnTo>
                    <a:pt x="4145" y="36067"/>
                  </a:lnTo>
                  <a:lnTo>
                    <a:pt x="7192" y="35709"/>
                  </a:lnTo>
                  <a:lnTo>
                    <a:pt x="3146" y="1355"/>
                  </a:lnTo>
                  <a:cubicBezTo>
                    <a:pt x="3053" y="574"/>
                    <a:pt x="2390" y="1"/>
                    <a:pt x="1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220;p77"/>
            <p:cNvSpPr/>
            <p:nvPr/>
          </p:nvSpPr>
          <p:spPr>
            <a:xfrm>
              <a:off x="5923375" y="2464095"/>
              <a:ext cx="254660" cy="50154"/>
            </a:xfrm>
            <a:custGeom>
              <a:avLst/>
              <a:gdLst/>
              <a:ahLst/>
              <a:cxnLst/>
              <a:rect l="l" t="t" r="r" b="b"/>
              <a:pathLst>
                <a:path w="3077" h="606" extrusionOk="0">
                  <a:moveTo>
                    <a:pt x="3048" y="0"/>
                  </a:moveTo>
                  <a:lnTo>
                    <a:pt x="0" y="359"/>
                  </a:lnTo>
                  <a:lnTo>
                    <a:pt x="30" y="605"/>
                  </a:lnTo>
                  <a:lnTo>
                    <a:pt x="3076" y="246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221;p77"/>
            <p:cNvSpPr/>
            <p:nvPr/>
          </p:nvSpPr>
          <p:spPr>
            <a:xfrm>
              <a:off x="5955321" y="2728934"/>
              <a:ext cx="253998" cy="55451"/>
            </a:xfrm>
            <a:custGeom>
              <a:avLst/>
              <a:gdLst/>
              <a:ahLst/>
              <a:cxnLst/>
              <a:rect l="l" t="t" r="r" b="b"/>
              <a:pathLst>
                <a:path w="3069" h="670" extrusionOk="0">
                  <a:moveTo>
                    <a:pt x="3039" y="0"/>
                  </a:moveTo>
                  <a:lnTo>
                    <a:pt x="0" y="433"/>
                  </a:lnTo>
                  <a:lnTo>
                    <a:pt x="29" y="670"/>
                  </a:lnTo>
                  <a:lnTo>
                    <a:pt x="3069" y="248"/>
                  </a:lnTo>
                  <a:lnTo>
                    <a:pt x="3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222;p77"/>
            <p:cNvSpPr/>
            <p:nvPr/>
          </p:nvSpPr>
          <p:spPr>
            <a:xfrm>
              <a:off x="6013586" y="3224347"/>
              <a:ext cx="253998" cy="55368"/>
            </a:xfrm>
            <a:custGeom>
              <a:avLst/>
              <a:gdLst/>
              <a:ahLst/>
              <a:cxnLst/>
              <a:rect l="l" t="t" r="r" b="b"/>
              <a:pathLst>
                <a:path w="3069" h="669" extrusionOk="0">
                  <a:moveTo>
                    <a:pt x="3039" y="0"/>
                  </a:moveTo>
                  <a:lnTo>
                    <a:pt x="0" y="431"/>
                  </a:lnTo>
                  <a:lnTo>
                    <a:pt x="29" y="669"/>
                  </a:lnTo>
                  <a:lnTo>
                    <a:pt x="3069" y="245"/>
                  </a:lnTo>
                  <a:lnTo>
                    <a:pt x="3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223;p77"/>
            <p:cNvSpPr/>
            <p:nvPr/>
          </p:nvSpPr>
          <p:spPr>
            <a:xfrm>
              <a:off x="5887290" y="1872181"/>
              <a:ext cx="322857" cy="2740515"/>
            </a:xfrm>
            <a:custGeom>
              <a:avLst/>
              <a:gdLst/>
              <a:ahLst/>
              <a:cxnLst/>
              <a:rect l="l" t="t" r="r" b="b"/>
              <a:pathLst>
                <a:path w="3901" h="33113" extrusionOk="0">
                  <a:moveTo>
                    <a:pt x="0" y="0"/>
                  </a:moveTo>
                  <a:lnTo>
                    <a:pt x="0" y="0"/>
                  </a:lnTo>
                  <a:cubicBezTo>
                    <a:pt x="988" y="11071"/>
                    <a:pt x="2286" y="22115"/>
                    <a:pt x="3901" y="33112"/>
                  </a:cubicBezTo>
                  <a:cubicBezTo>
                    <a:pt x="2914" y="22040"/>
                    <a:pt x="1610" y="109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224;p77"/>
            <p:cNvSpPr/>
            <p:nvPr/>
          </p:nvSpPr>
          <p:spPr>
            <a:xfrm>
              <a:off x="5955487" y="1766246"/>
              <a:ext cx="110819" cy="940099"/>
            </a:xfrm>
            <a:custGeom>
              <a:avLst/>
              <a:gdLst/>
              <a:ahLst/>
              <a:cxnLst/>
              <a:rect l="l" t="t" r="r" b="b"/>
              <a:pathLst>
                <a:path w="1339" h="11359" extrusionOk="0">
                  <a:moveTo>
                    <a:pt x="0" y="1"/>
                  </a:moveTo>
                  <a:lnTo>
                    <a:pt x="0" y="1"/>
                  </a:lnTo>
                  <a:cubicBezTo>
                    <a:pt x="135" y="3815"/>
                    <a:pt x="579" y="7617"/>
                    <a:pt x="1339" y="11358"/>
                  </a:cubicBezTo>
                  <a:cubicBezTo>
                    <a:pt x="1206" y="7544"/>
                    <a:pt x="755" y="374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225;p77"/>
            <p:cNvSpPr/>
            <p:nvPr/>
          </p:nvSpPr>
          <p:spPr>
            <a:xfrm>
              <a:off x="6152709" y="3345345"/>
              <a:ext cx="147648" cy="1253190"/>
            </a:xfrm>
            <a:custGeom>
              <a:avLst/>
              <a:gdLst/>
              <a:ahLst/>
              <a:cxnLst/>
              <a:rect l="l" t="t" r="r" b="b"/>
              <a:pathLst>
                <a:path w="1784" h="15142" extrusionOk="0">
                  <a:moveTo>
                    <a:pt x="1" y="1"/>
                  </a:moveTo>
                  <a:lnTo>
                    <a:pt x="1" y="1"/>
                  </a:lnTo>
                  <a:cubicBezTo>
                    <a:pt x="283" y="5078"/>
                    <a:pt x="876" y="10138"/>
                    <a:pt x="1783" y="15141"/>
                  </a:cubicBezTo>
                  <a:cubicBezTo>
                    <a:pt x="1502" y="10063"/>
                    <a:pt x="905" y="500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226;p77"/>
            <p:cNvSpPr/>
            <p:nvPr/>
          </p:nvSpPr>
          <p:spPr>
            <a:xfrm>
              <a:off x="6063657" y="1828235"/>
              <a:ext cx="325422" cy="2763357"/>
            </a:xfrm>
            <a:custGeom>
              <a:avLst/>
              <a:gdLst/>
              <a:ahLst/>
              <a:cxnLst/>
              <a:rect l="l" t="t" r="r" b="b"/>
              <a:pathLst>
                <a:path w="3932" h="33389" extrusionOk="0">
                  <a:moveTo>
                    <a:pt x="1" y="0"/>
                  </a:moveTo>
                  <a:lnTo>
                    <a:pt x="1" y="0"/>
                  </a:lnTo>
                  <a:cubicBezTo>
                    <a:pt x="1002" y="11163"/>
                    <a:pt x="2310" y="22298"/>
                    <a:pt x="3932" y="33388"/>
                  </a:cubicBezTo>
                  <a:cubicBezTo>
                    <a:pt x="2935" y="22225"/>
                    <a:pt x="1621" y="1109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227;p77"/>
            <p:cNvSpPr/>
            <p:nvPr/>
          </p:nvSpPr>
          <p:spPr>
            <a:xfrm>
              <a:off x="5136802" y="2668186"/>
              <a:ext cx="1780801" cy="469677"/>
            </a:xfrm>
            <a:custGeom>
              <a:avLst/>
              <a:gdLst/>
              <a:ahLst/>
              <a:cxnLst/>
              <a:rect l="l" t="t" r="r" b="b"/>
              <a:pathLst>
                <a:path w="21517" h="5675" extrusionOk="0">
                  <a:moveTo>
                    <a:pt x="21450" y="1"/>
                  </a:moveTo>
                  <a:lnTo>
                    <a:pt x="3811" y="2079"/>
                  </a:lnTo>
                  <a:lnTo>
                    <a:pt x="0" y="5441"/>
                  </a:lnTo>
                  <a:lnTo>
                    <a:pt x="440" y="5674"/>
                  </a:lnTo>
                  <a:lnTo>
                    <a:pt x="3877" y="2642"/>
                  </a:lnTo>
                  <a:lnTo>
                    <a:pt x="21517" y="565"/>
                  </a:lnTo>
                  <a:lnTo>
                    <a:pt x="21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228;p77"/>
            <p:cNvSpPr/>
            <p:nvPr/>
          </p:nvSpPr>
          <p:spPr>
            <a:xfrm>
              <a:off x="5173217" y="2714864"/>
              <a:ext cx="1794953" cy="600939"/>
            </a:xfrm>
            <a:custGeom>
              <a:avLst/>
              <a:gdLst/>
              <a:ahLst/>
              <a:cxnLst/>
              <a:rect l="l" t="t" r="r" b="b"/>
              <a:pathLst>
                <a:path w="21688" h="7261" extrusionOk="0">
                  <a:moveTo>
                    <a:pt x="21077" y="1"/>
                  </a:moveTo>
                  <a:lnTo>
                    <a:pt x="3437" y="2078"/>
                  </a:lnTo>
                  <a:lnTo>
                    <a:pt x="0" y="5110"/>
                  </a:lnTo>
                  <a:lnTo>
                    <a:pt x="4048" y="7261"/>
                  </a:lnTo>
                  <a:lnTo>
                    <a:pt x="21687" y="5185"/>
                  </a:lnTo>
                  <a:lnTo>
                    <a:pt x="21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229;p77"/>
            <p:cNvSpPr/>
            <p:nvPr/>
          </p:nvSpPr>
          <p:spPr>
            <a:xfrm>
              <a:off x="5526281" y="3155323"/>
              <a:ext cx="396763" cy="52471"/>
            </a:xfrm>
            <a:custGeom>
              <a:avLst/>
              <a:gdLst/>
              <a:ahLst/>
              <a:cxnLst/>
              <a:rect l="l" t="t" r="r" b="b"/>
              <a:pathLst>
                <a:path w="4794" h="634" extrusionOk="0">
                  <a:moveTo>
                    <a:pt x="3799" y="0"/>
                  </a:moveTo>
                  <a:cubicBezTo>
                    <a:pt x="2513" y="0"/>
                    <a:pt x="1227" y="199"/>
                    <a:pt x="0" y="593"/>
                  </a:cubicBezTo>
                  <a:cubicBezTo>
                    <a:pt x="332" y="620"/>
                    <a:pt x="665" y="634"/>
                    <a:pt x="997" y="634"/>
                  </a:cubicBezTo>
                  <a:cubicBezTo>
                    <a:pt x="2283" y="634"/>
                    <a:pt x="3566" y="432"/>
                    <a:pt x="4793" y="40"/>
                  </a:cubicBezTo>
                  <a:cubicBezTo>
                    <a:pt x="4462" y="13"/>
                    <a:pt x="4131" y="0"/>
                    <a:pt x="3799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230;p77"/>
            <p:cNvSpPr/>
            <p:nvPr/>
          </p:nvSpPr>
          <p:spPr>
            <a:xfrm>
              <a:off x="6185152" y="3057250"/>
              <a:ext cx="714737" cy="82514"/>
            </a:xfrm>
            <a:custGeom>
              <a:avLst/>
              <a:gdLst/>
              <a:ahLst/>
              <a:cxnLst/>
              <a:rect l="l" t="t" r="r" b="b"/>
              <a:pathLst>
                <a:path w="8636" h="997" extrusionOk="0">
                  <a:moveTo>
                    <a:pt x="8635" y="1"/>
                  </a:moveTo>
                  <a:lnTo>
                    <a:pt x="8635" y="1"/>
                  </a:lnTo>
                  <a:cubicBezTo>
                    <a:pt x="5731" y="20"/>
                    <a:pt x="2832" y="354"/>
                    <a:pt x="1" y="997"/>
                  </a:cubicBezTo>
                  <a:cubicBezTo>
                    <a:pt x="2904" y="979"/>
                    <a:pt x="5804" y="643"/>
                    <a:pt x="8635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231;p77"/>
            <p:cNvSpPr/>
            <p:nvPr/>
          </p:nvSpPr>
          <p:spPr>
            <a:xfrm>
              <a:off x="5308865" y="3061637"/>
              <a:ext cx="810493" cy="93770"/>
            </a:xfrm>
            <a:custGeom>
              <a:avLst/>
              <a:gdLst/>
              <a:ahLst/>
              <a:cxnLst/>
              <a:rect l="l" t="t" r="r" b="b"/>
              <a:pathLst>
                <a:path w="9793" h="1133" extrusionOk="0">
                  <a:moveTo>
                    <a:pt x="9792" y="1"/>
                  </a:moveTo>
                  <a:lnTo>
                    <a:pt x="9792" y="1"/>
                  </a:lnTo>
                  <a:cubicBezTo>
                    <a:pt x="6503" y="66"/>
                    <a:pt x="3219" y="443"/>
                    <a:pt x="0" y="1132"/>
                  </a:cubicBezTo>
                  <a:cubicBezTo>
                    <a:pt x="3291" y="1069"/>
                    <a:pt x="6573" y="689"/>
                    <a:pt x="9792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232;p77"/>
            <p:cNvSpPr/>
            <p:nvPr/>
          </p:nvSpPr>
          <p:spPr>
            <a:xfrm>
              <a:off x="6551541" y="2967950"/>
              <a:ext cx="337754" cy="48747"/>
            </a:xfrm>
            <a:custGeom>
              <a:avLst/>
              <a:gdLst/>
              <a:ahLst/>
              <a:cxnLst/>
              <a:rect l="l" t="t" r="r" b="b"/>
              <a:pathLst>
                <a:path w="4081" h="589" extrusionOk="0">
                  <a:moveTo>
                    <a:pt x="3057" y="1"/>
                  </a:moveTo>
                  <a:cubicBezTo>
                    <a:pt x="2017" y="1"/>
                    <a:pt x="980" y="178"/>
                    <a:pt x="1" y="530"/>
                  </a:cubicBezTo>
                  <a:cubicBezTo>
                    <a:pt x="341" y="569"/>
                    <a:pt x="682" y="588"/>
                    <a:pt x="1024" y="588"/>
                  </a:cubicBezTo>
                  <a:cubicBezTo>
                    <a:pt x="2063" y="588"/>
                    <a:pt x="3100" y="408"/>
                    <a:pt x="4080" y="58"/>
                  </a:cubicBezTo>
                  <a:cubicBezTo>
                    <a:pt x="3740" y="20"/>
                    <a:pt x="3398" y="1"/>
                    <a:pt x="3057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233;p77"/>
            <p:cNvSpPr/>
            <p:nvPr/>
          </p:nvSpPr>
          <p:spPr>
            <a:xfrm>
              <a:off x="5411573" y="3005441"/>
              <a:ext cx="431275" cy="54954"/>
            </a:xfrm>
            <a:custGeom>
              <a:avLst/>
              <a:gdLst/>
              <a:ahLst/>
              <a:cxnLst/>
              <a:rect l="l" t="t" r="r" b="b"/>
              <a:pathLst>
                <a:path w="5211" h="664" extrusionOk="0">
                  <a:moveTo>
                    <a:pt x="4265" y="0"/>
                  </a:moveTo>
                  <a:cubicBezTo>
                    <a:pt x="2822" y="0"/>
                    <a:pt x="1382" y="212"/>
                    <a:pt x="0" y="633"/>
                  </a:cubicBezTo>
                  <a:cubicBezTo>
                    <a:pt x="315" y="654"/>
                    <a:pt x="630" y="664"/>
                    <a:pt x="945" y="664"/>
                  </a:cubicBezTo>
                  <a:cubicBezTo>
                    <a:pt x="2388" y="664"/>
                    <a:pt x="3830" y="450"/>
                    <a:pt x="5211" y="31"/>
                  </a:cubicBezTo>
                  <a:cubicBezTo>
                    <a:pt x="4896" y="10"/>
                    <a:pt x="4581" y="0"/>
                    <a:pt x="4265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234;p77"/>
            <p:cNvSpPr/>
            <p:nvPr/>
          </p:nvSpPr>
          <p:spPr>
            <a:xfrm>
              <a:off x="6231747" y="2888250"/>
              <a:ext cx="646954" cy="74817"/>
            </a:xfrm>
            <a:custGeom>
              <a:avLst/>
              <a:gdLst/>
              <a:ahLst/>
              <a:cxnLst/>
              <a:rect l="l" t="t" r="r" b="b"/>
              <a:pathLst>
                <a:path w="7817" h="904" extrusionOk="0">
                  <a:moveTo>
                    <a:pt x="7681" y="1"/>
                  </a:moveTo>
                  <a:cubicBezTo>
                    <a:pt x="5097" y="1"/>
                    <a:pt x="2515" y="301"/>
                    <a:pt x="1" y="903"/>
                  </a:cubicBezTo>
                  <a:cubicBezTo>
                    <a:pt x="62" y="903"/>
                    <a:pt x="123" y="903"/>
                    <a:pt x="184" y="903"/>
                  </a:cubicBezTo>
                  <a:cubicBezTo>
                    <a:pt x="2752" y="903"/>
                    <a:pt x="5318" y="597"/>
                    <a:pt x="7816" y="1"/>
                  </a:cubicBezTo>
                  <a:cubicBezTo>
                    <a:pt x="7771" y="1"/>
                    <a:pt x="7726" y="1"/>
                    <a:pt x="7681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235;p77"/>
            <p:cNvSpPr/>
            <p:nvPr/>
          </p:nvSpPr>
          <p:spPr>
            <a:xfrm>
              <a:off x="5475714" y="2895202"/>
              <a:ext cx="599200" cy="69769"/>
            </a:xfrm>
            <a:custGeom>
              <a:avLst/>
              <a:gdLst/>
              <a:ahLst/>
              <a:cxnLst/>
              <a:rect l="l" t="t" r="r" b="b"/>
              <a:pathLst>
                <a:path w="7240" h="843" extrusionOk="0">
                  <a:moveTo>
                    <a:pt x="6851" y="1"/>
                  </a:moveTo>
                  <a:cubicBezTo>
                    <a:pt x="4545" y="1"/>
                    <a:pt x="2240" y="280"/>
                    <a:pt x="0" y="839"/>
                  </a:cubicBezTo>
                  <a:cubicBezTo>
                    <a:pt x="142" y="841"/>
                    <a:pt x="283" y="842"/>
                    <a:pt x="425" y="842"/>
                  </a:cubicBezTo>
                  <a:cubicBezTo>
                    <a:pt x="2720" y="842"/>
                    <a:pt x="5012" y="558"/>
                    <a:pt x="7239" y="3"/>
                  </a:cubicBezTo>
                  <a:cubicBezTo>
                    <a:pt x="7110" y="1"/>
                    <a:pt x="6981" y="1"/>
                    <a:pt x="6851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236;p77"/>
            <p:cNvSpPr/>
            <p:nvPr/>
          </p:nvSpPr>
          <p:spPr>
            <a:xfrm>
              <a:off x="6195249" y="2803833"/>
              <a:ext cx="672859" cy="77714"/>
            </a:xfrm>
            <a:custGeom>
              <a:avLst/>
              <a:gdLst/>
              <a:ahLst/>
              <a:cxnLst/>
              <a:rect l="l" t="t" r="r" b="b"/>
              <a:pathLst>
                <a:path w="8130" h="939" extrusionOk="0">
                  <a:moveTo>
                    <a:pt x="8129" y="0"/>
                  </a:moveTo>
                  <a:cubicBezTo>
                    <a:pt x="5396" y="0"/>
                    <a:pt x="2664" y="314"/>
                    <a:pt x="0" y="939"/>
                  </a:cubicBezTo>
                  <a:cubicBezTo>
                    <a:pt x="14" y="939"/>
                    <a:pt x="28" y="939"/>
                    <a:pt x="41" y="939"/>
                  </a:cubicBezTo>
                  <a:cubicBezTo>
                    <a:pt x="2762" y="939"/>
                    <a:pt x="5481" y="620"/>
                    <a:pt x="8129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237;p77"/>
            <p:cNvSpPr/>
            <p:nvPr/>
          </p:nvSpPr>
          <p:spPr>
            <a:xfrm>
              <a:off x="5270380" y="1917452"/>
              <a:ext cx="1794953" cy="601021"/>
            </a:xfrm>
            <a:custGeom>
              <a:avLst/>
              <a:gdLst/>
              <a:ahLst/>
              <a:cxnLst/>
              <a:rect l="l" t="t" r="r" b="b"/>
              <a:pathLst>
                <a:path w="21688" h="7262" extrusionOk="0">
                  <a:moveTo>
                    <a:pt x="17640" y="0"/>
                  </a:moveTo>
                  <a:lnTo>
                    <a:pt x="0" y="2078"/>
                  </a:lnTo>
                  <a:lnTo>
                    <a:pt x="610" y="7261"/>
                  </a:lnTo>
                  <a:lnTo>
                    <a:pt x="18250" y="5184"/>
                  </a:lnTo>
                  <a:lnTo>
                    <a:pt x="21687" y="2152"/>
                  </a:lnTo>
                  <a:lnTo>
                    <a:pt x="176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238;p77"/>
            <p:cNvSpPr/>
            <p:nvPr/>
          </p:nvSpPr>
          <p:spPr>
            <a:xfrm>
              <a:off x="5948121" y="2006421"/>
              <a:ext cx="772340" cy="89301"/>
            </a:xfrm>
            <a:custGeom>
              <a:avLst/>
              <a:gdLst/>
              <a:ahLst/>
              <a:cxnLst/>
              <a:rect l="l" t="t" r="r" b="b"/>
              <a:pathLst>
                <a:path w="9332" h="1079" extrusionOk="0">
                  <a:moveTo>
                    <a:pt x="9332" y="1"/>
                  </a:moveTo>
                  <a:cubicBezTo>
                    <a:pt x="6196" y="47"/>
                    <a:pt x="3065" y="410"/>
                    <a:pt x="1" y="1079"/>
                  </a:cubicBezTo>
                  <a:cubicBezTo>
                    <a:pt x="3137" y="1031"/>
                    <a:pt x="6268" y="673"/>
                    <a:pt x="9332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239;p77"/>
            <p:cNvSpPr/>
            <p:nvPr/>
          </p:nvSpPr>
          <p:spPr>
            <a:xfrm>
              <a:off x="6415976" y="2078259"/>
              <a:ext cx="396681" cy="52471"/>
            </a:xfrm>
            <a:custGeom>
              <a:avLst/>
              <a:gdLst/>
              <a:ahLst/>
              <a:cxnLst/>
              <a:rect l="l" t="t" r="r" b="b"/>
              <a:pathLst>
                <a:path w="4793" h="634" extrusionOk="0">
                  <a:moveTo>
                    <a:pt x="3801" y="0"/>
                  </a:moveTo>
                  <a:cubicBezTo>
                    <a:pt x="2513" y="0"/>
                    <a:pt x="1228" y="202"/>
                    <a:pt x="0" y="594"/>
                  </a:cubicBezTo>
                  <a:cubicBezTo>
                    <a:pt x="331" y="620"/>
                    <a:pt x="662" y="633"/>
                    <a:pt x="994" y="633"/>
                  </a:cubicBezTo>
                  <a:cubicBezTo>
                    <a:pt x="2280" y="633"/>
                    <a:pt x="3566" y="435"/>
                    <a:pt x="4793" y="40"/>
                  </a:cubicBezTo>
                  <a:cubicBezTo>
                    <a:pt x="4463" y="14"/>
                    <a:pt x="4132" y="0"/>
                    <a:pt x="3801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240;p77"/>
            <p:cNvSpPr/>
            <p:nvPr/>
          </p:nvSpPr>
          <p:spPr>
            <a:xfrm>
              <a:off x="5320865" y="2095473"/>
              <a:ext cx="1780801" cy="469677"/>
            </a:xfrm>
            <a:custGeom>
              <a:avLst/>
              <a:gdLst/>
              <a:ahLst/>
              <a:cxnLst/>
              <a:rect l="l" t="t" r="r" b="b"/>
              <a:pathLst>
                <a:path w="21517" h="5675" extrusionOk="0">
                  <a:moveTo>
                    <a:pt x="21077" y="1"/>
                  </a:moveTo>
                  <a:lnTo>
                    <a:pt x="17640" y="3033"/>
                  </a:lnTo>
                  <a:lnTo>
                    <a:pt x="0" y="5110"/>
                  </a:lnTo>
                  <a:lnTo>
                    <a:pt x="66" y="5674"/>
                  </a:lnTo>
                  <a:lnTo>
                    <a:pt x="17707" y="3596"/>
                  </a:lnTo>
                  <a:lnTo>
                    <a:pt x="21517" y="234"/>
                  </a:lnTo>
                  <a:lnTo>
                    <a:pt x="210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241;p77"/>
            <p:cNvSpPr/>
            <p:nvPr/>
          </p:nvSpPr>
          <p:spPr>
            <a:xfrm>
              <a:off x="5338659" y="2169297"/>
              <a:ext cx="714571" cy="82597"/>
            </a:xfrm>
            <a:custGeom>
              <a:avLst/>
              <a:gdLst/>
              <a:ahLst/>
              <a:cxnLst/>
              <a:rect l="l" t="t" r="r" b="b"/>
              <a:pathLst>
                <a:path w="8634" h="998" extrusionOk="0">
                  <a:moveTo>
                    <a:pt x="8634" y="0"/>
                  </a:moveTo>
                  <a:cubicBezTo>
                    <a:pt x="5732" y="17"/>
                    <a:pt x="2831" y="355"/>
                    <a:pt x="1" y="997"/>
                  </a:cubicBezTo>
                  <a:cubicBezTo>
                    <a:pt x="2904" y="977"/>
                    <a:pt x="5803" y="644"/>
                    <a:pt x="8634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242;p77"/>
            <p:cNvSpPr/>
            <p:nvPr/>
          </p:nvSpPr>
          <p:spPr>
            <a:xfrm>
              <a:off x="6119025" y="2153738"/>
              <a:ext cx="810493" cy="93604"/>
            </a:xfrm>
            <a:custGeom>
              <a:avLst/>
              <a:gdLst/>
              <a:ahLst/>
              <a:cxnLst/>
              <a:rect l="l" t="t" r="r" b="b"/>
              <a:pathLst>
                <a:path w="9793" h="1131" extrusionOk="0">
                  <a:moveTo>
                    <a:pt x="9792" y="1"/>
                  </a:moveTo>
                  <a:lnTo>
                    <a:pt x="9792" y="1"/>
                  </a:lnTo>
                  <a:cubicBezTo>
                    <a:pt x="6502" y="61"/>
                    <a:pt x="3219" y="444"/>
                    <a:pt x="0" y="1131"/>
                  </a:cubicBezTo>
                  <a:cubicBezTo>
                    <a:pt x="3292" y="1067"/>
                    <a:pt x="6574" y="689"/>
                    <a:pt x="9792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243;p77"/>
            <p:cNvSpPr/>
            <p:nvPr/>
          </p:nvSpPr>
          <p:spPr>
            <a:xfrm>
              <a:off x="5349253" y="2292364"/>
              <a:ext cx="337671" cy="48747"/>
            </a:xfrm>
            <a:custGeom>
              <a:avLst/>
              <a:gdLst/>
              <a:ahLst/>
              <a:cxnLst/>
              <a:rect l="l" t="t" r="r" b="b"/>
              <a:pathLst>
                <a:path w="4080" h="589" extrusionOk="0">
                  <a:moveTo>
                    <a:pt x="3057" y="0"/>
                  </a:moveTo>
                  <a:cubicBezTo>
                    <a:pt x="2017" y="0"/>
                    <a:pt x="980" y="181"/>
                    <a:pt x="0" y="530"/>
                  </a:cubicBezTo>
                  <a:cubicBezTo>
                    <a:pt x="341" y="569"/>
                    <a:pt x="684" y="589"/>
                    <a:pt x="1027" y="589"/>
                  </a:cubicBezTo>
                  <a:cubicBezTo>
                    <a:pt x="2065" y="589"/>
                    <a:pt x="3101" y="411"/>
                    <a:pt x="4080" y="59"/>
                  </a:cubicBezTo>
                  <a:cubicBezTo>
                    <a:pt x="3740" y="20"/>
                    <a:pt x="3398" y="0"/>
                    <a:pt x="3057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244;p77"/>
            <p:cNvSpPr/>
            <p:nvPr/>
          </p:nvSpPr>
          <p:spPr>
            <a:xfrm>
              <a:off x="6395534" y="2248666"/>
              <a:ext cx="431441" cy="55037"/>
            </a:xfrm>
            <a:custGeom>
              <a:avLst/>
              <a:gdLst/>
              <a:ahLst/>
              <a:cxnLst/>
              <a:rect l="l" t="t" r="r" b="b"/>
              <a:pathLst>
                <a:path w="5213" h="665" extrusionOk="0">
                  <a:moveTo>
                    <a:pt x="4264" y="1"/>
                  </a:moveTo>
                  <a:cubicBezTo>
                    <a:pt x="2822" y="1"/>
                    <a:pt x="1382" y="215"/>
                    <a:pt x="1" y="634"/>
                  </a:cubicBezTo>
                  <a:cubicBezTo>
                    <a:pt x="316" y="654"/>
                    <a:pt x="631" y="665"/>
                    <a:pt x="946" y="665"/>
                  </a:cubicBezTo>
                  <a:cubicBezTo>
                    <a:pt x="2389" y="665"/>
                    <a:pt x="3831" y="453"/>
                    <a:pt x="5213" y="32"/>
                  </a:cubicBezTo>
                  <a:cubicBezTo>
                    <a:pt x="4897" y="11"/>
                    <a:pt x="4580" y="1"/>
                    <a:pt x="4264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245;p77"/>
            <p:cNvSpPr/>
            <p:nvPr/>
          </p:nvSpPr>
          <p:spPr>
            <a:xfrm>
              <a:off x="5359846" y="2345911"/>
              <a:ext cx="646872" cy="74900"/>
            </a:xfrm>
            <a:custGeom>
              <a:avLst/>
              <a:gdLst/>
              <a:ahLst/>
              <a:cxnLst/>
              <a:rect l="l" t="t" r="r" b="b"/>
              <a:pathLst>
                <a:path w="7816" h="905" extrusionOk="0">
                  <a:moveTo>
                    <a:pt x="7645" y="0"/>
                  </a:moveTo>
                  <a:cubicBezTo>
                    <a:pt x="5072" y="0"/>
                    <a:pt x="2502" y="306"/>
                    <a:pt x="0" y="904"/>
                  </a:cubicBezTo>
                  <a:cubicBezTo>
                    <a:pt x="50" y="904"/>
                    <a:pt x="99" y="904"/>
                    <a:pt x="148" y="904"/>
                  </a:cubicBezTo>
                  <a:cubicBezTo>
                    <a:pt x="2727" y="904"/>
                    <a:pt x="5306" y="603"/>
                    <a:pt x="7816" y="1"/>
                  </a:cubicBezTo>
                  <a:cubicBezTo>
                    <a:pt x="7759" y="0"/>
                    <a:pt x="7702" y="0"/>
                    <a:pt x="7645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28" grpId="0"/>
      <p:bldP spid="33" grpId="0" animBg="1"/>
      <p:bldP spid="35" grpId="0" animBg="1"/>
      <p:bldP spid="45" grpId="0"/>
      <p:bldP spid="51" grpId="0"/>
      <p:bldP spid="52" grpId="0"/>
      <p:bldP spid="104" grpId="0"/>
      <p:bldP spid="105" grpId="0"/>
      <p:bldP spid="106" grpId="0"/>
      <p:bldP spid="107" grpId="0"/>
      <p:bldP spid="1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8"/>
          <p:cNvSpPr txBox="1">
            <a:spLocks noGrp="1"/>
          </p:cNvSpPr>
          <p:nvPr>
            <p:ph type="title"/>
          </p:nvPr>
        </p:nvSpPr>
        <p:spPr>
          <a:xfrm>
            <a:off x="714348" y="35717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/>
              <a:t>C</a:t>
            </a:r>
            <a:r>
              <a:rPr lang="en" dirty="0" smtClean="0"/>
              <a:t>onseils </a:t>
            </a:r>
            <a:endParaRPr/>
          </a:p>
        </p:txBody>
      </p:sp>
      <p:sp>
        <p:nvSpPr>
          <p:cNvPr id="12" name="ZoneTexte 11"/>
          <p:cNvSpPr txBox="1"/>
          <p:nvPr/>
        </p:nvSpPr>
        <p:spPr>
          <a:xfrm>
            <a:off x="428596" y="1428742"/>
            <a:ext cx="7429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fr-FR" sz="1600" b="1" dirty="0" smtClean="0">
                <a:latin typeface="Segoe UI Black" pitchFamily="34" charset="0"/>
                <a:ea typeface="Segoe UI Black" pitchFamily="34" charset="0"/>
              </a:rPr>
              <a:t>N’oubliez pas de ramener vos crèmes solaires et lunettes solaires</a:t>
            </a:r>
            <a:r>
              <a:rPr lang="fr-FR" dirty="0" smtClean="0"/>
              <a:t>.</a:t>
            </a:r>
          </a:p>
          <a:p>
            <a:endParaRPr lang="fr-FR" dirty="0"/>
          </a:p>
        </p:txBody>
      </p:sp>
      <p:grpSp>
        <p:nvGrpSpPr>
          <p:cNvPr id="13" name="Google Shape;7552;p65"/>
          <p:cNvGrpSpPr/>
          <p:nvPr/>
        </p:nvGrpSpPr>
        <p:grpSpPr>
          <a:xfrm>
            <a:off x="7643834" y="1214424"/>
            <a:ext cx="642942" cy="500070"/>
            <a:chOff x="-21322300" y="4077125"/>
            <a:chExt cx="307200" cy="214250"/>
          </a:xfrm>
        </p:grpSpPr>
        <p:sp>
          <p:nvSpPr>
            <p:cNvPr id="14" name="Google Shape;7553;p65"/>
            <p:cNvSpPr/>
            <p:nvPr/>
          </p:nvSpPr>
          <p:spPr>
            <a:xfrm>
              <a:off x="-21177375" y="4077125"/>
              <a:ext cx="17350" cy="52800"/>
            </a:xfrm>
            <a:custGeom>
              <a:avLst/>
              <a:gdLst/>
              <a:ahLst/>
              <a:cxnLst/>
              <a:rect l="l" t="t" r="r" b="b"/>
              <a:pathLst>
                <a:path w="694" h="211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64"/>
                  </a:lnTo>
                  <a:cubicBezTo>
                    <a:pt x="0" y="1953"/>
                    <a:pt x="158" y="2111"/>
                    <a:pt x="347" y="2111"/>
                  </a:cubicBezTo>
                  <a:cubicBezTo>
                    <a:pt x="536" y="2111"/>
                    <a:pt x="693" y="1953"/>
                    <a:pt x="693" y="1764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554;p65"/>
            <p:cNvSpPr/>
            <p:nvPr/>
          </p:nvSpPr>
          <p:spPr>
            <a:xfrm>
              <a:off x="-21279775" y="4117475"/>
              <a:ext cx="46500" cy="44525"/>
            </a:xfrm>
            <a:custGeom>
              <a:avLst/>
              <a:gdLst/>
              <a:ahLst/>
              <a:cxnLst/>
              <a:rect l="l" t="t" r="r" b="b"/>
              <a:pathLst>
                <a:path w="1860" h="1781" extrusionOk="0">
                  <a:moveTo>
                    <a:pt x="410" y="1"/>
                  </a:moveTo>
                  <a:cubicBezTo>
                    <a:pt x="323" y="1"/>
                    <a:pt x="237" y="40"/>
                    <a:pt x="158" y="119"/>
                  </a:cubicBezTo>
                  <a:cubicBezTo>
                    <a:pt x="0" y="276"/>
                    <a:pt x="0" y="466"/>
                    <a:pt x="158" y="623"/>
                  </a:cubicBezTo>
                  <a:lnTo>
                    <a:pt x="1166" y="1663"/>
                  </a:lnTo>
                  <a:cubicBezTo>
                    <a:pt x="1261" y="1741"/>
                    <a:pt x="1355" y="1781"/>
                    <a:pt x="1446" y="1781"/>
                  </a:cubicBezTo>
                  <a:cubicBezTo>
                    <a:pt x="1536" y="1781"/>
                    <a:pt x="1623" y="1741"/>
                    <a:pt x="1702" y="1663"/>
                  </a:cubicBezTo>
                  <a:cubicBezTo>
                    <a:pt x="1859" y="1505"/>
                    <a:pt x="1859" y="1285"/>
                    <a:pt x="1702" y="1127"/>
                  </a:cubicBezTo>
                  <a:lnTo>
                    <a:pt x="662" y="119"/>
                  </a:lnTo>
                  <a:cubicBezTo>
                    <a:pt x="583" y="40"/>
                    <a:pt x="497" y="1"/>
                    <a:pt x="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555;p65"/>
            <p:cNvSpPr/>
            <p:nvPr/>
          </p:nvSpPr>
          <p:spPr>
            <a:xfrm>
              <a:off x="-21103350" y="4117475"/>
              <a:ext cx="45700" cy="44525"/>
            </a:xfrm>
            <a:custGeom>
              <a:avLst/>
              <a:gdLst/>
              <a:ahLst/>
              <a:cxnLst/>
              <a:rect l="l" t="t" r="r" b="b"/>
              <a:pathLst>
                <a:path w="1828" h="1781" extrusionOk="0">
                  <a:moveTo>
                    <a:pt x="1418" y="1"/>
                  </a:moveTo>
                  <a:cubicBezTo>
                    <a:pt x="1332" y="1"/>
                    <a:pt x="1245" y="40"/>
                    <a:pt x="1166" y="119"/>
                  </a:cubicBezTo>
                  <a:lnTo>
                    <a:pt x="158" y="1127"/>
                  </a:lnTo>
                  <a:cubicBezTo>
                    <a:pt x="1" y="1285"/>
                    <a:pt x="1" y="1474"/>
                    <a:pt x="158" y="1663"/>
                  </a:cubicBezTo>
                  <a:cubicBezTo>
                    <a:pt x="237" y="1741"/>
                    <a:pt x="331" y="1781"/>
                    <a:pt x="422" y="1781"/>
                  </a:cubicBezTo>
                  <a:cubicBezTo>
                    <a:pt x="513" y="1781"/>
                    <a:pt x="599" y="1741"/>
                    <a:pt x="662" y="1663"/>
                  </a:cubicBezTo>
                  <a:lnTo>
                    <a:pt x="1670" y="623"/>
                  </a:lnTo>
                  <a:cubicBezTo>
                    <a:pt x="1828" y="466"/>
                    <a:pt x="1828" y="276"/>
                    <a:pt x="1670" y="119"/>
                  </a:cubicBezTo>
                  <a:cubicBezTo>
                    <a:pt x="1592" y="40"/>
                    <a:pt x="1505" y="1"/>
                    <a:pt x="1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556;p65"/>
            <p:cNvSpPr/>
            <p:nvPr/>
          </p:nvSpPr>
          <p:spPr>
            <a:xfrm>
              <a:off x="-21137225" y="4103750"/>
              <a:ext cx="27600" cy="34975"/>
            </a:xfrm>
            <a:custGeom>
              <a:avLst/>
              <a:gdLst/>
              <a:ahLst/>
              <a:cxnLst/>
              <a:rect l="l" t="t" r="r" b="b"/>
              <a:pathLst>
                <a:path w="1104" h="1399" extrusionOk="0">
                  <a:moveTo>
                    <a:pt x="670" y="1"/>
                  </a:moveTo>
                  <a:cubicBezTo>
                    <a:pt x="536" y="1"/>
                    <a:pt x="417" y="89"/>
                    <a:pt x="347" y="227"/>
                  </a:cubicBezTo>
                  <a:lnTo>
                    <a:pt x="95" y="888"/>
                  </a:lnTo>
                  <a:cubicBezTo>
                    <a:pt x="1" y="1109"/>
                    <a:pt x="127" y="1298"/>
                    <a:pt x="284" y="1361"/>
                  </a:cubicBezTo>
                  <a:cubicBezTo>
                    <a:pt x="335" y="1386"/>
                    <a:pt x="386" y="1398"/>
                    <a:pt x="435" y="1398"/>
                  </a:cubicBezTo>
                  <a:cubicBezTo>
                    <a:pt x="568" y="1398"/>
                    <a:pt x="688" y="1310"/>
                    <a:pt x="757" y="1172"/>
                  </a:cubicBezTo>
                  <a:lnTo>
                    <a:pt x="1041" y="510"/>
                  </a:lnTo>
                  <a:cubicBezTo>
                    <a:pt x="1104" y="321"/>
                    <a:pt x="1041" y="101"/>
                    <a:pt x="820" y="38"/>
                  </a:cubicBezTo>
                  <a:cubicBezTo>
                    <a:pt x="769" y="13"/>
                    <a:pt x="719" y="1"/>
                    <a:pt x="6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557;p65"/>
            <p:cNvSpPr/>
            <p:nvPr/>
          </p:nvSpPr>
          <p:spPr>
            <a:xfrm>
              <a:off x="-21227800" y="4103750"/>
              <a:ext cx="27600" cy="34975"/>
            </a:xfrm>
            <a:custGeom>
              <a:avLst/>
              <a:gdLst/>
              <a:ahLst/>
              <a:cxnLst/>
              <a:rect l="l" t="t" r="r" b="b"/>
              <a:pathLst>
                <a:path w="1104" h="1399" extrusionOk="0">
                  <a:moveTo>
                    <a:pt x="434" y="1"/>
                  </a:moveTo>
                  <a:cubicBezTo>
                    <a:pt x="386" y="1"/>
                    <a:pt x="335" y="13"/>
                    <a:pt x="284" y="38"/>
                  </a:cubicBezTo>
                  <a:cubicBezTo>
                    <a:pt x="95" y="101"/>
                    <a:pt x="1" y="321"/>
                    <a:pt x="95" y="510"/>
                  </a:cubicBezTo>
                  <a:lnTo>
                    <a:pt x="347" y="1172"/>
                  </a:lnTo>
                  <a:cubicBezTo>
                    <a:pt x="417" y="1310"/>
                    <a:pt x="536" y="1398"/>
                    <a:pt x="670" y="1398"/>
                  </a:cubicBezTo>
                  <a:cubicBezTo>
                    <a:pt x="719" y="1398"/>
                    <a:pt x="769" y="1386"/>
                    <a:pt x="820" y="1361"/>
                  </a:cubicBezTo>
                  <a:cubicBezTo>
                    <a:pt x="1040" y="1298"/>
                    <a:pt x="1103" y="1109"/>
                    <a:pt x="1040" y="888"/>
                  </a:cubicBezTo>
                  <a:lnTo>
                    <a:pt x="757" y="227"/>
                  </a:lnTo>
                  <a:cubicBezTo>
                    <a:pt x="688" y="89"/>
                    <a:pt x="568" y="1"/>
                    <a:pt x="4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558;p65"/>
            <p:cNvSpPr/>
            <p:nvPr/>
          </p:nvSpPr>
          <p:spPr>
            <a:xfrm>
              <a:off x="-21319950" y="4219675"/>
              <a:ext cx="53600" cy="18150"/>
            </a:xfrm>
            <a:custGeom>
              <a:avLst/>
              <a:gdLst/>
              <a:ahLst/>
              <a:cxnLst/>
              <a:rect l="l" t="t" r="r" b="b"/>
              <a:pathLst>
                <a:path w="2144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797" y="725"/>
                  </a:lnTo>
                  <a:cubicBezTo>
                    <a:pt x="1986" y="725"/>
                    <a:pt x="2143" y="568"/>
                    <a:pt x="2143" y="347"/>
                  </a:cubicBezTo>
                  <a:cubicBezTo>
                    <a:pt x="2143" y="158"/>
                    <a:pt x="1986" y="1"/>
                    <a:pt x="17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559;p65"/>
            <p:cNvSpPr/>
            <p:nvPr/>
          </p:nvSpPr>
          <p:spPr>
            <a:xfrm>
              <a:off x="-21070275" y="4219675"/>
              <a:ext cx="54375" cy="18150"/>
            </a:xfrm>
            <a:custGeom>
              <a:avLst/>
              <a:gdLst/>
              <a:ahLst/>
              <a:cxnLst/>
              <a:rect l="l" t="t" r="r" b="b"/>
              <a:pathLst>
                <a:path w="2175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828" y="725"/>
                  </a:lnTo>
                  <a:cubicBezTo>
                    <a:pt x="2017" y="725"/>
                    <a:pt x="2175" y="568"/>
                    <a:pt x="2175" y="347"/>
                  </a:cubicBezTo>
                  <a:cubicBezTo>
                    <a:pt x="2175" y="158"/>
                    <a:pt x="2017" y="1"/>
                    <a:pt x="1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560;p65"/>
            <p:cNvSpPr/>
            <p:nvPr/>
          </p:nvSpPr>
          <p:spPr>
            <a:xfrm>
              <a:off x="-21078925" y="4171825"/>
              <a:ext cx="37025" cy="25175"/>
            </a:xfrm>
            <a:custGeom>
              <a:avLst/>
              <a:gdLst/>
              <a:ahLst/>
              <a:cxnLst/>
              <a:rect l="l" t="t" r="r" b="b"/>
              <a:pathLst>
                <a:path w="1481" h="1007" extrusionOk="0">
                  <a:moveTo>
                    <a:pt x="1086" y="1"/>
                  </a:moveTo>
                  <a:cubicBezTo>
                    <a:pt x="1040" y="1"/>
                    <a:pt x="993" y="9"/>
                    <a:pt x="945" y="24"/>
                  </a:cubicBezTo>
                  <a:lnTo>
                    <a:pt x="284" y="308"/>
                  </a:lnTo>
                  <a:cubicBezTo>
                    <a:pt x="63" y="371"/>
                    <a:pt x="0" y="623"/>
                    <a:pt x="63" y="780"/>
                  </a:cubicBezTo>
                  <a:cubicBezTo>
                    <a:pt x="132" y="919"/>
                    <a:pt x="252" y="1006"/>
                    <a:pt x="386" y="1006"/>
                  </a:cubicBezTo>
                  <a:cubicBezTo>
                    <a:pt x="435" y="1006"/>
                    <a:pt x="485" y="995"/>
                    <a:pt x="536" y="969"/>
                  </a:cubicBezTo>
                  <a:lnTo>
                    <a:pt x="1229" y="686"/>
                  </a:lnTo>
                  <a:cubicBezTo>
                    <a:pt x="1418" y="623"/>
                    <a:pt x="1481" y="434"/>
                    <a:pt x="1418" y="213"/>
                  </a:cubicBezTo>
                  <a:cubicBezTo>
                    <a:pt x="1347" y="72"/>
                    <a:pt x="1223" y="1"/>
                    <a:pt x="1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561;p65"/>
            <p:cNvSpPr/>
            <p:nvPr/>
          </p:nvSpPr>
          <p:spPr>
            <a:xfrm>
              <a:off x="-21294750" y="4172625"/>
              <a:ext cx="37850" cy="25150"/>
            </a:xfrm>
            <a:custGeom>
              <a:avLst/>
              <a:gdLst/>
              <a:ahLst/>
              <a:cxnLst/>
              <a:rect l="l" t="t" r="r" b="b"/>
              <a:pathLst>
                <a:path w="1514" h="1006" extrusionOk="0">
                  <a:moveTo>
                    <a:pt x="414" y="1"/>
                  </a:moveTo>
                  <a:cubicBezTo>
                    <a:pt x="263" y="1"/>
                    <a:pt x="143" y="77"/>
                    <a:pt x="95" y="244"/>
                  </a:cubicBezTo>
                  <a:cubicBezTo>
                    <a:pt x="1" y="402"/>
                    <a:pt x="127" y="622"/>
                    <a:pt x="284" y="717"/>
                  </a:cubicBezTo>
                  <a:lnTo>
                    <a:pt x="946" y="969"/>
                  </a:lnTo>
                  <a:cubicBezTo>
                    <a:pt x="997" y="994"/>
                    <a:pt x="1050" y="1006"/>
                    <a:pt x="1101" y="1006"/>
                  </a:cubicBezTo>
                  <a:cubicBezTo>
                    <a:pt x="1242" y="1006"/>
                    <a:pt x="1372" y="918"/>
                    <a:pt x="1419" y="780"/>
                  </a:cubicBezTo>
                  <a:cubicBezTo>
                    <a:pt x="1513" y="591"/>
                    <a:pt x="1419" y="402"/>
                    <a:pt x="1230" y="307"/>
                  </a:cubicBezTo>
                  <a:lnTo>
                    <a:pt x="568" y="24"/>
                  </a:lnTo>
                  <a:cubicBezTo>
                    <a:pt x="514" y="8"/>
                    <a:pt x="463" y="1"/>
                    <a:pt x="4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564;p65"/>
            <p:cNvSpPr/>
            <p:nvPr/>
          </p:nvSpPr>
          <p:spPr>
            <a:xfrm>
              <a:off x="-21322300" y="4148000"/>
              <a:ext cx="307200" cy="143375"/>
            </a:xfrm>
            <a:custGeom>
              <a:avLst/>
              <a:gdLst/>
              <a:ahLst/>
              <a:cxnLst/>
              <a:rect l="l" t="t" r="r" b="b"/>
              <a:pathLst>
                <a:path w="12288" h="5735" extrusionOk="0">
                  <a:moveTo>
                    <a:pt x="6175" y="1"/>
                  </a:moveTo>
                  <a:cubicBezTo>
                    <a:pt x="4411" y="1"/>
                    <a:pt x="2962" y="1450"/>
                    <a:pt x="2962" y="3214"/>
                  </a:cubicBezTo>
                  <a:cubicBezTo>
                    <a:pt x="2962" y="3813"/>
                    <a:pt x="3151" y="4380"/>
                    <a:pt x="3434" y="4884"/>
                  </a:cubicBezTo>
                  <a:cubicBezTo>
                    <a:pt x="3308" y="4852"/>
                    <a:pt x="3245" y="4789"/>
                    <a:pt x="3119" y="4726"/>
                  </a:cubicBezTo>
                  <a:cubicBezTo>
                    <a:pt x="2725" y="4474"/>
                    <a:pt x="2284" y="4348"/>
                    <a:pt x="1843" y="4348"/>
                  </a:cubicBezTo>
                  <a:cubicBezTo>
                    <a:pt x="1402" y="4348"/>
                    <a:pt x="961" y="4474"/>
                    <a:pt x="567" y="4726"/>
                  </a:cubicBezTo>
                  <a:cubicBezTo>
                    <a:pt x="473" y="4758"/>
                    <a:pt x="347" y="4852"/>
                    <a:pt x="284" y="4884"/>
                  </a:cubicBezTo>
                  <a:cubicBezTo>
                    <a:pt x="95" y="4947"/>
                    <a:pt x="0" y="5167"/>
                    <a:pt x="95" y="5356"/>
                  </a:cubicBezTo>
                  <a:cubicBezTo>
                    <a:pt x="141" y="5495"/>
                    <a:pt x="255" y="5583"/>
                    <a:pt x="399" y="5583"/>
                  </a:cubicBezTo>
                  <a:cubicBezTo>
                    <a:pt x="451" y="5583"/>
                    <a:pt x="508" y="5571"/>
                    <a:pt x="567" y="5545"/>
                  </a:cubicBezTo>
                  <a:cubicBezTo>
                    <a:pt x="725" y="5514"/>
                    <a:pt x="882" y="5419"/>
                    <a:pt x="977" y="5356"/>
                  </a:cubicBezTo>
                  <a:cubicBezTo>
                    <a:pt x="1245" y="5183"/>
                    <a:pt x="1552" y="5097"/>
                    <a:pt x="1855" y="5097"/>
                  </a:cubicBezTo>
                  <a:cubicBezTo>
                    <a:pt x="2158" y="5097"/>
                    <a:pt x="2458" y="5183"/>
                    <a:pt x="2710" y="5356"/>
                  </a:cubicBezTo>
                  <a:cubicBezTo>
                    <a:pt x="3103" y="5608"/>
                    <a:pt x="3552" y="5735"/>
                    <a:pt x="3993" y="5735"/>
                  </a:cubicBezTo>
                  <a:cubicBezTo>
                    <a:pt x="4435" y="5735"/>
                    <a:pt x="4868" y="5608"/>
                    <a:pt x="5230" y="5356"/>
                  </a:cubicBezTo>
                  <a:cubicBezTo>
                    <a:pt x="5498" y="5183"/>
                    <a:pt x="5805" y="5097"/>
                    <a:pt x="6108" y="5097"/>
                  </a:cubicBezTo>
                  <a:cubicBezTo>
                    <a:pt x="6411" y="5097"/>
                    <a:pt x="6711" y="5183"/>
                    <a:pt x="6963" y="5356"/>
                  </a:cubicBezTo>
                  <a:cubicBezTo>
                    <a:pt x="7341" y="5608"/>
                    <a:pt x="7790" y="5735"/>
                    <a:pt x="8235" y="5735"/>
                  </a:cubicBezTo>
                  <a:cubicBezTo>
                    <a:pt x="8680" y="5735"/>
                    <a:pt x="9121" y="5608"/>
                    <a:pt x="9483" y="5356"/>
                  </a:cubicBezTo>
                  <a:cubicBezTo>
                    <a:pt x="9751" y="5183"/>
                    <a:pt x="10058" y="5097"/>
                    <a:pt x="10369" y="5097"/>
                  </a:cubicBezTo>
                  <a:cubicBezTo>
                    <a:pt x="10680" y="5097"/>
                    <a:pt x="10995" y="5183"/>
                    <a:pt x="11279" y="5356"/>
                  </a:cubicBezTo>
                  <a:cubicBezTo>
                    <a:pt x="11437" y="5419"/>
                    <a:pt x="11531" y="5514"/>
                    <a:pt x="11689" y="5577"/>
                  </a:cubicBezTo>
                  <a:cubicBezTo>
                    <a:pt x="11748" y="5602"/>
                    <a:pt x="11804" y="5614"/>
                    <a:pt x="11857" y="5614"/>
                  </a:cubicBezTo>
                  <a:cubicBezTo>
                    <a:pt x="12001" y="5614"/>
                    <a:pt x="12115" y="5526"/>
                    <a:pt x="12161" y="5388"/>
                  </a:cubicBezTo>
                  <a:cubicBezTo>
                    <a:pt x="12287" y="5167"/>
                    <a:pt x="12224" y="4947"/>
                    <a:pt x="12004" y="4884"/>
                  </a:cubicBezTo>
                  <a:cubicBezTo>
                    <a:pt x="11909" y="4852"/>
                    <a:pt x="11815" y="4789"/>
                    <a:pt x="11689" y="4726"/>
                  </a:cubicBezTo>
                  <a:cubicBezTo>
                    <a:pt x="11295" y="4474"/>
                    <a:pt x="10854" y="4348"/>
                    <a:pt x="10413" y="4348"/>
                  </a:cubicBezTo>
                  <a:cubicBezTo>
                    <a:pt x="9972" y="4348"/>
                    <a:pt x="9530" y="4474"/>
                    <a:pt x="9137" y="4726"/>
                  </a:cubicBezTo>
                  <a:lnTo>
                    <a:pt x="8916" y="4852"/>
                  </a:lnTo>
                  <a:cubicBezTo>
                    <a:pt x="9168" y="4380"/>
                    <a:pt x="9389" y="3781"/>
                    <a:pt x="9389" y="3214"/>
                  </a:cubicBezTo>
                  <a:cubicBezTo>
                    <a:pt x="9389" y="1450"/>
                    <a:pt x="7971" y="1"/>
                    <a:pt x="6175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428596" y="2272727"/>
            <a:ext cx="742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fr-FR" sz="1600" dirty="0" smtClean="0">
                <a:latin typeface="Segoe UI Black" pitchFamily="34" charset="0"/>
                <a:ea typeface="Segoe UI Black" pitchFamily="34" charset="0"/>
              </a:rPr>
              <a:t>Il est préférable de porter des baskets pour marcher dans les terres lourdes</a:t>
            </a:r>
            <a:r>
              <a:rPr lang="fr-FR" sz="1600" dirty="0" smtClean="0"/>
              <a:t>.</a:t>
            </a:r>
          </a:p>
        </p:txBody>
      </p:sp>
      <p:grpSp>
        <p:nvGrpSpPr>
          <p:cNvPr id="27" name="Google Shape;976;p48"/>
          <p:cNvGrpSpPr/>
          <p:nvPr/>
        </p:nvGrpSpPr>
        <p:grpSpPr>
          <a:xfrm>
            <a:off x="7858148" y="1857370"/>
            <a:ext cx="714380" cy="642942"/>
            <a:chOff x="3127075" y="1081700"/>
            <a:chExt cx="468675" cy="447600"/>
          </a:xfrm>
        </p:grpSpPr>
        <p:sp>
          <p:nvSpPr>
            <p:cNvPr id="28" name="Google Shape;977;p48"/>
            <p:cNvSpPr/>
            <p:nvPr/>
          </p:nvSpPr>
          <p:spPr>
            <a:xfrm>
              <a:off x="3127075" y="1157225"/>
              <a:ext cx="245225" cy="372075"/>
            </a:xfrm>
            <a:custGeom>
              <a:avLst/>
              <a:gdLst/>
              <a:ahLst/>
              <a:cxnLst/>
              <a:rect l="l" t="t" r="r" b="b"/>
              <a:pathLst>
                <a:path w="9809" h="14883" extrusionOk="0">
                  <a:moveTo>
                    <a:pt x="3433" y="305"/>
                  </a:moveTo>
                  <a:cubicBezTo>
                    <a:pt x="4704" y="461"/>
                    <a:pt x="5952" y="2110"/>
                    <a:pt x="6108" y="3849"/>
                  </a:cubicBezTo>
                  <a:cubicBezTo>
                    <a:pt x="6309" y="5966"/>
                    <a:pt x="7222" y="7638"/>
                    <a:pt x="8092" y="9265"/>
                  </a:cubicBezTo>
                  <a:cubicBezTo>
                    <a:pt x="8493" y="10001"/>
                    <a:pt x="8872" y="10692"/>
                    <a:pt x="9184" y="11405"/>
                  </a:cubicBezTo>
                  <a:cubicBezTo>
                    <a:pt x="9518" y="12141"/>
                    <a:pt x="9362" y="12988"/>
                    <a:pt x="8783" y="13567"/>
                  </a:cubicBezTo>
                  <a:cubicBezTo>
                    <a:pt x="8079" y="14238"/>
                    <a:pt x="7148" y="14608"/>
                    <a:pt x="6191" y="14608"/>
                  </a:cubicBezTo>
                  <a:cubicBezTo>
                    <a:pt x="5844" y="14608"/>
                    <a:pt x="5494" y="14560"/>
                    <a:pt x="5150" y="14459"/>
                  </a:cubicBezTo>
                  <a:cubicBezTo>
                    <a:pt x="4169" y="14102"/>
                    <a:pt x="4057" y="12809"/>
                    <a:pt x="3924" y="11427"/>
                  </a:cubicBezTo>
                  <a:cubicBezTo>
                    <a:pt x="3812" y="10179"/>
                    <a:pt x="3701" y="8909"/>
                    <a:pt x="2898" y="8351"/>
                  </a:cubicBezTo>
                  <a:cubicBezTo>
                    <a:pt x="1382" y="7281"/>
                    <a:pt x="179" y="4696"/>
                    <a:pt x="825" y="2846"/>
                  </a:cubicBezTo>
                  <a:cubicBezTo>
                    <a:pt x="1405" y="1196"/>
                    <a:pt x="2252" y="305"/>
                    <a:pt x="3233" y="305"/>
                  </a:cubicBezTo>
                  <a:close/>
                  <a:moveTo>
                    <a:pt x="3225" y="0"/>
                  </a:moveTo>
                  <a:cubicBezTo>
                    <a:pt x="2500" y="0"/>
                    <a:pt x="1358" y="435"/>
                    <a:pt x="558" y="2756"/>
                  </a:cubicBezTo>
                  <a:cubicBezTo>
                    <a:pt x="1" y="4384"/>
                    <a:pt x="758" y="7170"/>
                    <a:pt x="2742" y="8552"/>
                  </a:cubicBezTo>
                  <a:cubicBezTo>
                    <a:pt x="3455" y="9065"/>
                    <a:pt x="3545" y="10268"/>
                    <a:pt x="3656" y="11427"/>
                  </a:cubicBezTo>
                  <a:cubicBezTo>
                    <a:pt x="3768" y="12832"/>
                    <a:pt x="3901" y="14281"/>
                    <a:pt x="5060" y="14704"/>
                  </a:cubicBezTo>
                  <a:cubicBezTo>
                    <a:pt x="5417" y="14815"/>
                    <a:pt x="5774" y="14882"/>
                    <a:pt x="6175" y="14882"/>
                  </a:cubicBezTo>
                  <a:cubicBezTo>
                    <a:pt x="7222" y="14882"/>
                    <a:pt x="8226" y="14459"/>
                    <a:pt x="8983" y="13723"/>
                  </a:cubicBezTo>
                  <a:cubicBezTo>
                    <a:pt x="9630" y="13077"/>
                    <a:pt x="9808" y="12096"/>
                    <a:pt x="9429" y="11271"/>
                  </a:cubicBezTo>
                  <a:cubicBezTo>
                    <a:pt x="9117" y="10536"/>
                    <a:pt x="8738" y="9845"/>
                    <a:pt x="8337" y="9109"/>
                  </a:cubicBezTo>
                  <a:cubicBezTo>
                    <a:pt x="7490" y="7527"/>
                    <a:pt x="6598" y="5877"/>
                    <a:pt x="6398" y="3804"/>
                  </a:cubicBezTo>
                  <a:cubicBezTo>
                    <a:pt x="6219" y="1932"/>
                    <a:pt x="4882" y="193"/>
                    <a:pt x="3455" y="15"/>
                  </a:cubicBezTo>
                  <a:cubicBezTo>
                    <a:pt x="3385" y="6"/>
                    <a:pt x="3308" y="0"/>
                    <a:pt x="322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78;p48"/>
            <p:cNvSpPr/>
            <p:nvPr/>
          </p:nvSpPr>
          <p:spPr>
            <a:xfrm>
              <a:off x="3158275" y="1223875"/>
              <a:ext cx="79550" cy="199025"/>
            </a:xfrm>
            <a:custGeom>
              <a:avLst/>
              <a:gdLst/>
              <a:ahLst/>
              <a:cxnLst/>
              <a:rect l="l" t="t" r="r" b="b"/>
              <a:pathLst>
                <a:path w="3182" h="7961" extrusionOk="0">
                  <a:moveTo>
                    <a:pt x="1717" y="0"/>
                  </a:moveTo>
                  <a:cubicBezTo>
                    <a:pt x="1626" y="0"/>
                    <a:pt x="1540" y="87"/>
                    <a:pt x="1583" y="202"/>
                  </a:cubicBezTo>
                  <a:lnTo>
                    <a:pt x="2141" y="1495"/>
                  </a:lnTo>
                  <a:cubicBezTo>
                    <a:pt x="1829" y="1963"/>
                    <a:pt x="1" y="4615"/>
                    <a:pt x="714" y="6421"/>
                  </a:cubicBezTo>
                  <a:cubicBezTo>
                    <a:pt x="1026" y="7223"/>
                    <a:pt x="1784" y="7736"/>
                    <a:pt x="2965" y="7959"/>
                  </a:cubicBezTo>
                  <a:lnTo>
                    <a:pt x="2988" y="7959"/>
                  </a:lnTo>
                  <a:cubicBezTo>
                    <a:pt x="2994" y="7960"/>
                    <a:pt x="3001" y="7960"/>
                    <a:pt x="3007" y="7960"/>
                  </a:cubicBezTo>
                  <a:cubicBezTo>
                    <a:pt x="3167" y="7960"/>
                    <a:pt x="3182" y="7691"/>
                    <a:pt x="3010" y="7691"/>
                  </a:cubicBezTo>
                  <a:cubicBezTo>
                    <a:pt x="1918" y="7491"/>
                    <a:pt x="1249" y="7023"/>
                    <a:pt x="959" y="6309"/>
                  </a:cubicBezTo>
                  <a:cubicBezTo>
                    <a:pt x="246" y="4504"/>
                    <a:pt x="2386" y="1629"/>
                    <a:pt x="2408" y="1606"/>
                  </a:cubicBezTo>
                  <a:cubicBezTo>
                    <a:pt x="2430" y="1562"/>
                    <a:pt x="2453" y="1517"/>
                    <a:pt x="2430" y="1472"/>
                  </a:cubicBezTo>
                  <a:lnTo>
                    <a:pt x="1851" y="90"/>
                  </a:lnTo>
                  <a:cubicBezTo>
                    <a:pt x="1819" y="27"/>
                    <a:pt x="1767" y="0"/>
                    <a:pt x="171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79;p48"/>
            <p:cNvSpPr/>
            <p:nvPr/>
          </p:nvSpPr>
          <p:spPr>
            <a:xfrm>
              <a:off x="3210850" y="1258425"/>
              <a:ext cx="131350" cy="134900"/>
            </a:xfrm>
            <a:custGeom>
              <a:avLst/>
              <a:gdLst/>
              <a:ahLst/>
              <a:cxnLst/>
              <a:rect l="l" t="t" r="r" b="b"/>
              <a:pathLst>
                <a:path w="5254" h="5396" extrusionOk="0">
                  <a:moveTo>
                    <a:pt x="197" y="0"/>
                  </a:moveTo>
                  <a:cubicBezTo>
                    <a:pt x="35" y="0"/>
                    <a:pt x="0" y="269"/>
                    <a:pt x="194" y="269"/>
                  </a:cubicBezTo>
                  <a:cubicBezTo>
                    <a:pt x="216" y="291"/>
                    <a:pt x="3805" y="625"/>
                    <a:pt x="4607" y="2409"/>
                  </a:cubicBezTo>
                  <a:cubicBezTo>
                    <a:pt x="4964" y="3167"/>
                    <a:pt x="4741" y="4103"/>
                    <a:pt x="3983" y="5195"/>
                  </a:cubicBezTo>
                  <a:cubicBezTo>
                    <a:pt x="3916" y="5284"/>
                    <a:pt x="3983" y="5396"/>
                    <a:pt x="4094" y="5396"/>
                  </a:cubicBezTo>
                  <a:cubicBezTo>
                    <a:pt x="4139" y="5396"/>
                    <a:pt x="4184" y="5373"/>
                    <a:pt x="4206" y="5351"/>
                  </a:cubicBezTo>
                  <a:cubicBezTo>
                    <a:pt x="5031" y="4170"/>
                    <a:pt x="5253" y="3144"/>
                    <a:pt x="4875" y="2275"/>
                  </a:cubicBezTo>
                  <a:cubicBezTo>
                    <a:pt x="3983" y="358"/>
                    <a:pt x="372" y="1"/>
                    <a:pt x="216" y="1"/>
                  </a:cubicBezTo>
                  <a:cubicBezTo>
                    <a:pt x="209" y="0"/>
                    <a:pt x="203" y="0"/>
                    <a:pt x="19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80;p48"/>
            <p:cNvSpPr/>
            <p:nvPr/>
          </p:nvSpPr>
          <p:spPr>
            <a:xfrm>
              <a:off x="3325450" y="1081700"/>
              <a:ext cx="270300" cy="357325"/>
            </a:xfrm>
            <a:custGeom>
              <a:avLst/>
              <a:gdLst/>
              <a:ahLst/>
              <a:cxnLst/>
              <a:rect l="l" t="t" r="r" b="b"/>
              <a:pathLst>
                <a:path w="10812" h="14293" extrusionOk="0">
                  <a:moveTo>
                    <a:pt x="2536" y="270"/>
                  </a:moveTo>
                  <a:cubicBezTo>
                    <a:pt x="2560" y="270"/>
                    <a:pt x="2584" y="271"/>
                    <a:pt x="2609" y="272"/>
                  </a:cubicBezTo>
                  <a:lnTo>
                    <a:pt x="2586" y="272"/>
                  </a:lnTo>
                  <a:cubicBezTo>
                    <a:pt x="3344" y="316"/>
                    <a:pt x="4080" y="495"/>
                    <a:pt x="4726" y="851"/>
                  </a:cubicBezTo>
                  <a:cubicBezTo>
                    <a:pt x="6509" y="1676"/>
                    <a:pt x="7513" y="4329"/>
                    <a:pt x="7245" y="6156"/>
                  </a:cubicBezTo>
                  <a:cubicBezTo>
                    <a:pt x="7089" y="7137"/>
                    <a:pt x="7936" y="8096"/>
                    <a:pt x="8738" y="9032"/>
                  </a:cubicBezTo>
                  <a:cubicBezTo>
                    <a:pt x="9652" y="10079"/>
                    <a:pt x="10499" y="11060"/>
                    <a:pt x="10076" y="12019"/>
                  </a:cubicBezTo>
                  <a:cubicBezTo>
                    <a:pt x="9563" y="13111"/>
                    <a:pt x="8159" y="14003"/>
                    <a:pt x="6933" y="14003"/>
                  </a:cubicBezTo>
                  <a:lnTo>
                    <a:pt x="6888" y="14003"/>
                  </a:lnTo>
                  <a:cubicBezTo>
                    <a:pt x="6870" y="14003"/>
                    <a:pt x="6852" y="14003"/>
                    <a:pt x="6834" y="14003"/>
                  </a:cubicBezTo>
                  <a:cubicBezTo>
                    <a:pt x="6053" y="14003"/>
                    <a:pt x="5344" y="13539"/>
                    <a:pt x="5083" y="12799"/>
                  </a:cubicBezTo>
                  <a:cubicBezTo>
                    <a:pt x="4771" y="12086"/>
                    <a:pt x="4526" y="11328"/>
                    <a:pt x="4280" y="10525"/>
                  </a:cubicBezTo>
                  <a:cubicBezTo>
                    <a:pt x="3723" y="8764"/>
                    <a:pt x="3166" y="6959"/>
                    <a:pt x="1762" y="5332"/>
                  </a:cubicBezTo>
                  <a:cubicBezTo>
                    <a:pt x="647" y="4017"/>
                    <a:pt x="335" y="1966"/>
                    <a:pt x="1093" y="941"/>
                  </a:cubicBezTo>
                  <a:cubicBezTo>
                    <a:pt x="1435" y="513"/>
                    <a:pt x="1981" y="270"/>
                    <a:pt x="2536" y="270"/>
                  </a:cubicBezTo>
                  <a:close/>
                  <a:moveTo>
                    <a:pt x="2617" y="1"/>
                  </a:moveTo>
                  <a:cubicBezTo>
                    <a:pt x="1661" y="1"/>
                    <a:pt x="1135" y="436"/>
                    <a:pt x="870" y="784"/>
                  </a:cubicBezTo>
                  <a:cubicBezTo>
                    <a:pt x="1" y="1899"/>
                    <a:pt x="335" y="4083"/>
                    <a:pt x="1561" y="5510"/>
                  </a:cubicBezTo>
                  <a:cubicBezTo>
                    <a:pt x="2898" y="7093"/>
                    <a:pt x="3456" y="8876"/>
                    <a:pt x="4013" y="10614"/>
                  </a:cubicBezTo>
                  <a:cubicBezTo>
                    <a:pt x="4258" y="11417"/>
                    <a:pt x="4503" y="12175"/>
                    <a:pt x="4815" y="12910"/>
                  </a:cubicBezTo>
                  <a:cubicBezTo>
                    <a:pt x="5121" y="13741"/>
                    <a:pt x="5942" y="14293"/>
                    <a:pt x="6836" y="14293"/>
                  </a:cubicBezTo>
                  <a:cubicBezTo>
                    <a:pt x="6853" y="14293"/>
                    <a:pt x="6871" y="14293"/>
                    <a:pt x="6888" y="14292"/>
                  </a:cubicBezTo>
                  <a:lnTo>
                    <a:pt x="6911" y="14292"/>
                  </a:lnTo>
                  <a:cubicBezTo>
                    <a:pt x="8360" y="14248"/>
                    <a:pt x="9652" y="13423"/>
                    <a:pt x="10321" y="12130"/>
                  </a:cubicBezTo>
                  <a:cubicBezTo>
                    <a:pt x="10811" y="11016"/>
                    <a:pt x="9853" y="9923"/>
                    <a:pt x="8939" y="8854"/>
                  </a:cubicBezTo>
                  <a:cubicBezTo>
                    <a:pt x="8181" y="7962"/>
                    <a:pt x="7379" y="7048"/>
                    <a:pt x="7513" y="6201"/>
                  </a:cubicBezTo>
                  <a:cubicBezTo>
                    <a:pt x="7869" y="3794"/>
                    <a:pt x="6398" y="1319"/>
                    <a:pt x="4838" y="584"/>
                  </a:cubicBezTo>
                  <a:cubicBezTo>
                    <a:pt x="3918" y="158"/>
                    <a:pt x="3190" y="1"/>
                    <a:pt x="26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81;p48"/>
            <p:cNvSpPr/>
            <p:nvPr/>
          </p:nvSpPr>
          <p:spPr>
            <a:xfrm>
              <a:off x="3400925" y="1137225"/>
              <a:ext cx="144125" cy="163050"/>
            </a:xfrm>
            <a:custGeom>
              <a:avLst/>
              <a:gdLst/>
              <a:ahLst/>
              <a:cxnLst/>
              <a:rect l="l" t="t" r="r" b="b"/>
              <a:pathLst>
                <a:path w="5765" h="6522" extrusionOk="0">
                  <a:moveTo>
                    <a:pt x="194" y="0"/>
                  </a:moveTo>
                  <a:cubicBezTo>
                    <a:pt x="99" y="0"/>
                    <a:pt x="1" y="91"/>
                    <a:pt x="58" y="191"/>
                  </a:cubicBezTo>
                  <a:lnTo>
                    <a:pt x="637" y="1573"/>
                  </a:lnTo>
                  <a:cubicBezTo>
                    <a:pt x="660" y="1617"/>
                    <a:pt x="704" y="1662"/>
                    <a:pt x="749" y="1662"/>
                  </a:cubicBezTo>
                  <a:cubicBezTo>
                    <a:pt x="793" y="1662"/>
                    <a:pt x="4360" y="2130"/>
                    <a:pt x="5162" y="3891"/>
                  </a:cubicBezTo>
                  <a:cubicBezTo>
                    <a:pt x="5474" y="4582"/>
                    <a:pt x="5318" y="5407"/>
                    <a:pt x="4716" y="6320"/>
                  </a:cubicBezTo>
                  <a:cubicBezTo>
                    <a:pt x="4650" y="6410"/>
                    <a:pt x="4716" y="6521"/>
                    <a:pt x="4828" y="6521"/>
                  </a:cubicBezTo>
                  <a:cubicBezTo>
                    <a:pt x="4872" y="6521"/>
                    <a:pt x="4917" y="6521"/>
                    <a:pt x="4939" y="6477"/>
                  </a:cubicBezTo>
                  <a:cubicBezTo>
                    <a:pt x="5608" y="5473"/>
                    <a:pt x="5764" y="4560"/>
                    <a:pt x="5407" y="3779"/>
                  </a:cubicBezTo>
                  <a:cubicBezTo>
                    <a:pt x="4605" y="2018"/>
                    <a:pt x="1440" y="1484"/>
                    <a:pt x="883" y="1394"/>
                  </a:cubicBezTo>
                  <a:lnTo>
                    <a:pt x="325" y="102"/>
                  </a:lnTo>
                  <a:cubicBezTo>
                    <a:pt x="301" y="29"/>
                    <a:pt x="248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82;p48"/>
            <p:cNvSpPr/>
            <p:nvPr/>
          </p:nvSpPr>
          <p:spPr>
            <a:xfrm>
              <a:off x="3358325" y="1171350"/>
              <a:ext cx="91250" cy="166275"/>
            </a:xfrm>
            <a:custGeom>
              <a:avLst/>
              <a:gdLst/>
              <a:ahLst/>
              <a:cxnLst/>
              <a:rect l="l" t="t" r="r" b="b"/>
              <a:pathLst>
                <a:path w="3650" h="6651" extrusionOk="0">
                  <a:moveTo>
                    <a:pt x="2468" y="1"/>
                  </a:moveTo>
                  <a:cubicBezTo>
                    <a:pt x="2431" y="1"/>
                    <a:pt x="2393" y="16"/>
                    <a:pt x="2364" y="52"/>
                  </a:cubicBezTo>
                  <a:cubicBezTo>
                    <a:pt x="2274" y="163"/>
                    <a:pt x="1" y="3016"/>
                    <a:pt x="781" y="4978"/>
                  </a:cubicBezTo>
                  <a:cubicBezTo>
                    <a:pt x="1115" y="5892"/>
                    <a:pt x="2007" y="6449"/>
                    <a:pt x="3434" y="6650"/>
                  </a:cubicBezTo>
                  <a:lnTo>
                    <a:pt x="3456" y="6650"/>
                  </a:lnTo>
                  <a:cubicBezTo>
                    <a:pt x="3462" y="6650"/>
                    <a:pt x="3469" y="6651"/>
                    <a:pt x="3475" y="6651"/>
                  </a:cubicBezTo>
                  <a:cubicBezTo>
                    <a:pt x="3636" y="6651"/>
                    <a:pt x="3650" y="6381"/>
                    <a:pt x="3478" y="6360"/>
                  </a:cubicBezTo>
                  <a:cubicBezTo>
                    <a:pt x="2141" y="6159"/>
                    <a:pt x="1338" y="5669"/>
                    <a:pt x="1026" y="4889"/>
                  </a:cubicBezTo>
                  <a:cubicBezTo>
                    <a:pt x="335" y="3061"/>
                    <a:pt x="2564" y="252"/>
                    <a:pt x="2587" y="230"/>
                  </a:cubicBezTo>
                  <a:cubicBezTo>
                    <a:pt x="2668" y="115"/>
                    <a:pt x="2570" y="1"/>
                    <a:pt x="24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ZoneTexte 33"/>
          <p:cNvSpPr txBox="1"/>
          <p:nvPr/>
        </p:nvSpPr>
        <p:spPr>
          <a:xfrm>
            <a:off x="357158" y="3214692"/>
            <a:ext cx="7429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fr-FR" sz="1600" dirty="0" smtClean="0">
                <a:latin typeface="Segoe UI Black" pitchFamily="34" charset="0"/>
                <a:ea typeface="Segoe UI Black" pitchFamily="34" charset="0"/>
              </a:rPr>
              <a:t>Si vous avez des allégies alimentaires,  merci de nous le signaler</a:t>
            </a:r>
            <a:r>
              <a:rPr lang="fr-FR" sz="1600" dirty="0" smtClean="0"/>
              <a:t>. 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357158" y="3929072"/>
            <a:ext cx="742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fr-FR" sz="1600" dirty="0" smtClean="0">
                <a:latin typeface="Segoe UI Black" pitchFamily="34" charset="0"/>
                <a:ea typeface="Segoe UI Black" pitchFamily="34" charset="0"/>
              </a:rPr>
              <a:t>La cuisine tunisienne est assez épicée, si vous ne mangez pas épicée merci de nous informer. </a:t>
            </a:r>
          </a:p>
        </p:txBody>
      </p:sp>
      <p:grpSp>
        <p:nvGrpSpPr>
          <p:cNvPr id="40" name="Google Shape;6257;p62"/>
          <p:cNvGrpSpPr/>
          <p:nvPr/>
        </p:nvGrpSpPr>
        <p:grpSpPr>
          <a:xfrm>
            <a:off x="8001024" y="2643188"/>
            <a:ext cx="500066" cy="611216"/>
            <a:chOff x="6543825" y="3202075"/>
            <a:chExt cx="296975" cy="275350"/>
          </a:xfrm>
        </p:grpSpPr>
        <p:sp>
          <p:nvSpPr>
            <p:cNvPr id="41" name="Google Shape;6258;p62"/>
            <p:cNvSpPr/>
            <p:nvPr/>
          </p:nvSpPr>
          <p:spPr>
            <a:xfrm>
              <a:off x="6683250" y="3202075"/>
              <a:ext cx="17350" cy="43350"/>
            </a:xfrm>
            <a:custGeom>
              <a:avLst/>
              <a:gdLst/>
              <a:ahLst/>
              <a:cxnLst/>
              <a:rect l="l" t="t" r="r" b="b"/>
              <a:pathLst>
                <a:path w="694" h="173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355"/>
                  </a:lnTo>
                  <a:cubicBezTo>
                    <a:pt x="0" y="1576"/>
                    <a:pt x="158" y="1733"/>
                    <a:pt x="347" y="1733"/>
                  </a:cubicBezTo>
                  <a:cubicBezTo>
                    <a:pt x="536" y="1733"/>
                    <a:pt x="693" y="1576"/>
                    <a:pt x="693" y="1355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259;p62"/>
            <p:cNvSpPr/>
            <p:nvPr/>
          </p:nvSpPr>
          <p:spPr>
            <a:xfrm>
              <a:off x="6613925" y="3236125"/>
              <a:ext cx="35475" cy="34700"/>
            </a:xfrm>
            <a:custGeom>
              <a:avLst/>
              <a:gdLst/>
              <a:ahLst/>
              <a:cxnLst/>
              <a:rect l="l" t="t" r="r" b="b"/>
              <a:pathLst>
                <a:path w="1419" h="1388" extrusionOk="0">
                  <a:moveTo>
                    <a:pt x="363" y="1"/>
                  </a:moveTo>
                  <a:cubicBezTo>
                    <a:pt x="276" y="1"/>
                    <a:pt x="190" y="40"/>
                    <a:pt x="127" y="119"/>
                  </a:cubicBezTo>
                  <a:cubicBezTo>
                    <a:pt x="1" y="245"/>
                    <a:pt x="1" y="466"/>
                    <a:pt x="127" y="592"/>
                  </a:cubicBezTo>
                  <a:lnTo>
                    <a:pt x="820" y="1316"/>
                  </a:lnTo>
                  <a:cubicBezTo>
                    <a:pt x="883" y="1364"/>
                    <a:pt x="969" y="1387"/>
                    <a:pt x="1056" y="1387"/>
                  </a:cubicBezTo>
                  <a:cubicBezTo>
                    <a:pt x="1143" y="1387"/>
                    <a:pt x="1229" y="1364"/>
                    <a:pt x="1292" y="1316"/>
                  </a:cubicBezTo>
                  <a:cubicBezTo>
                    <a:pt x="1418" y="1190"/>
                    <a:pt x="1418" y="938"/>
                    <a:pt x="1292" y="844"/>
                  </a:cubicBezTo>
                  <a:lnTo>
                    <a:pt x="599" y="119"/>
                  </a:lnTo>
                  <a:cubicBezTo>
                    <a:pt x="536" y="40"/>
                    <a:pt x="450" y="1"/>
                    <a:pt x="363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260;p62"/>
            <p:cNvSpPr/>
            <p:nvPr/>
          </p:nvSpPr>
          <p:spPr>
            <a:xfrm>
              <a:off x="6734425" y="3236425"/>
              <a:ext cx="35475" cy="34400"/>
            </a:xfrm>
            <a:custGeom>
              <a:avLst/>
              <a:gdLst/>
              <a:ahLst/>
              <a:cxnLst/>
              <a:rect l="l" t="t" r="r" b="b"/>
              <a:pathLst>
                <a:path w="1419" h="1376" extrusionOk="0">
                  <a:moveTo>
                    <a:pt x="1054" y="0"/>
                  </a:moveTo>
                  <a:cubicBezTo>
                    <a:pt x="976" y="0"/>
                    <a:pt x="894" y="33"/>
                    <a:pt x="820" y="107"/>
                  </a:cubicBezTo>
                  <a:lnTo>
                    <a:pt x="95" y="832"/>
                  </a:lnTo>
                  <a:cubicBezTo>
                    <a:pt x="1" y="926"/>
                    <a:pt x="1" y="1178"/>
                    <a:pt x="95" y="1304"/>
                  </a:cubicBezTo>
                  <a:cubicBezTo>
                    <a:pt x="158" y="1352"/>
                    <a:pt x="253" y="1375"/>
                    <a:pt x="344" y="1375"/>
                  </a:cubicBezTo>
                  <a:cubicBezTo>
                    <a:pt x="434" y="1375"/>
                    <a:pt x="521" y="1352"/>
                    <a:pt x="568" y="1304"/>
                  </a:cubicBezTo>
                  <a:lnTo>
                    <a:pt x="1293" y="580"/>
                  </a:lnTo>
                  <a:cubicBezTo>
                    <a:pt x="1419" y="454"/>
                    <a:pt x="1419" y="233"/>
                    <a:pt x="1293" y="107"/>
                  </a:cubicBezTo>
                  <a:cubicBezTo>
                    <a:pt x="1226" y="41"/>
                    <a:pt x="1142" y="0"/>
                    <a:pt x="1054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261;p62"/>
            <p:cNvSpPr/>
            <p:nvPr/>
          </p:nvSpPr>
          <p:spPr>
            <a:xfrm>
              <a:off x="6805325" y="3322575"/>
              <a:ext cx="35475" cy="121325"/>
            </a:xfrm>
            <a:custGeom>
              <a:avLst/>
              <a:gdLst/>
              <a:ahLst/>
              <a:cxnLst/>
              <a:rect l="l" t="t" r="r" b="b"/>
              <a:pathLst>
                <a:path w="1419" h="4853" extrusionOk="0">
                  <a:moveTo>
                    <a:pt x="0" y="1"/>
                  </a:moveTo>
                  <a:lnTo>
                    <a:pt x="0" y="4852"/>
                  </a:lnTo>
                  <a:lnTo>
                    <a:pt x="1040" y="4852"/>
                  </a:lnTo>
                  <a:cubicBezTo>
                    <a:pt x="1261" y="4852"/>
                    <a:pt x="1418" y="4695"/>
                    <a:pt x="1418" y="4506"/>
                  </a:cubicBezTo>
                  <a:lnTo>
                    <a:pt x="1418" y="316"/>
                  </a:lnTo>
                  <a:cubicBezTo>
                    <a:pt x="1355" y="158"/>
                    <a:pt x="1198" y="1"/>
                    <a:pt x="1040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262;p62"/>
            <p:cNvSpPr/>
            <p:nvPr/>
          </p:nvSpPr>
          <p:spPr>
            <a:xfrm>
              <a:off x="6543825" y="3323275"/>
              <a:ext cx="35475" cy="121400"/>
            </a:xfrm>
            <a:custGeom>
              <a:avLst/>
              <a:gdLst/>
              <a:ahLst/>
              <a:cxnLst/>
              <a:rect l="l" t="t" r="r" b="b"/>
              <a:pathLst>
                <a:path w="1419" h="4856" extrusionOk="0">
                  <a:moveTo>
                    <a:pt x="323" y="0"/>
                  </a:moveTo>
                  <a:cubicBezTo>
                    <a:pt x="132" y="0"/>
                    <a:pt x="1" y="149"/>
                    <a:pt x="1" y="351"/>
                  </a:cubicBezTo>
                  <a:lnTo>
                    <a:pt x="1" y="4509"/>
                  </a:lnTo>
                  <a:cubicBezTo>
                    <a:pt x="1" y="4698"/>
                    <a:pt x="158" y="4856"/>
                    <a:pt x="379" y="4856"/>
                  </a:cubicBezTo>
                  <a:lnTo>
                    <a:pt x="1418" y="4856"/>
                  </a:lnTo>
                  <a:lnTo>
                    <a:pt x="1418" y="4"/>
                  </a:lnTo>
                  <a:lnTo>
                    <a:pt x="379" y="4"/>
                  </a:lnTo>
                  <a:cubicBezTo>
                    <a:pt x="360" y="1"/>
                    <a:pt x="341" y="0"/>
                    <a:pt x="323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263;p62"/>
            <p:cNvSpPr/>
            <p:nvPr/>
          </p:nvSpPr>
          <p:spPr>
            <a:xfrm>
              <a:off x="6643075" y="3332025"/>
              <a:ext cx="143375" cy="104000"/>
            </a:xfrm>
            <a:custGeom>
              <a:avLst/>
              <a:gdLst/>
              <a:ahLst/>
              <a:cxnLst/>
              <a:rect l="l" t="t" r="r" b="b"/>
              <a:pathLst>
                <a:path w="5735" h="4160" extrusionOk="0">
                  <a:moveTo>
                    <a:pt x="1639" y="1"/>
                  </a:moveTo>
                  <a:cubicBezTo>
                    <a:pt x="1450" y="1"/>
                    <a:pt x="1198" y="158"/>
                    <a:pt x="1072" y="379"/>
                  </a:cubicBezTo>
                  <a:lnTo>
                    <a:pt x="0" y="2490"/>
                  </a:lnTo>
                  <a:cubicBezTo>
                    <a:pt x="158" y="2584"/>
                    <a:pt x="378" y="2616"/>
                    <a:pt x="567" y="2616"/>
                  </a:cubicBezTo>
                  <a:cubicBezTo>
                    <a:pt x="1072" y="2616"/>
                    <a:pt x="1544" y="2364"/>
                    <a:pt x="1796" y="1891"/>
                  </a:cubicBezTo>
                  <a:lnTo>
                    <a:pt x="2017" y="1418"/>
                  </a:lnTo>
                  <a:lnTo>
                    <a:pt x="2710" y="1418"/>
                  </a:lnTo>
                  <a:cubicBezTo>
                    <a:pt x="2899" y="1418"/>
                    <a:pt x="3056" y="1481"/>
                    <a:pt x="3182" y="1607"/>
                  </a:cubicBezTo>
                  <a:lnTo>
                    <a:pt x="5734" y="4159"/>
                  </a:lnTo>
                  <a:lnTo>
                    <a:pt x="5734" y="1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264;p62"/>
            <p:cNvSpPr/>
            <p:nvPr/>
          </p:nvSpPr>
          <p:spPr>
            <a:xfrm>
              <a:off x="6595025" y="3288700"/>
              <a:ext cx="175675" cy="188725"/>
            </a:xfrm>
            <a:custGeom>
              <a:avLst/>
              <a:gdLst/>
              <a:ahLst/>
              <a:cxnLst/>
              <a:rect l="l" t="t" r="r" b="b"/>
              <a:pathLst>
                <a:path w="7027" h="7549" extrusionOk="0">
                  <a:moveTo>
                    <a:pt x="2206" y="1"/>
                  </a:moveTo>
                  <a:cubicBezTo>
                    <a:pt x="1828" y="1"/>
                    <a:pt x="1481" y="221"/>
                    <a:pt x="1261" y="568"/>
                  </a:cubicBezTo>
                  <a:lnTo>
                    <a:pt x="946" y="1198"/>
                  </a:lnTo>
                  <a:cubicBezTo>
                    <a:pt x="914" y="1324"/>
                    <a:pt x="757" y="1419"/>
                    <a:pt x="631" y="1419"/>
                  </a:cubicBezTo>
                  <a:lnTo>
                    <a:pt x="1" y="1419"/>
                  </a:lnTo>
                  <a:lnTo>
                    <a:pt x="1" y="6239"/>
                  </a:lnTo>
                  <a:lnTo>
                    <a:pt x="1576" y="6239"/>
                  </a:lnTo>
                  <a:lnTo>
                    <a:pt x="2584" y="7247"/>
                  </a:lnTo>
                  <a:cubicBezTo>
                    <a:pt x="2768" y="7431"/>
                    <a:pt x="3054" y="7548"/>
                    <a:pt x="3330" y="7548"/>
                  </a:cubicBezTo>
                  <a:cubicBezTo>
                    <a:pt x="3431" y="7548"/>
                    <a:pt x="3531" y="7533"/>
                    <a:pt x="3624" y="7499"/>
                  </a:cubicBezTo>
                  <a:lnTo>
                    <a:pt x="6585" y="6554"/>
                  </a:lnTo>
                  <a:cubicBezTo>
                    <a:pt x="6743" y="6522"/>
                    <a:pt x="6900" y="6396"/>
                    <a:pt x="7026" y="6302"/>
                  </a:cubicBezTo>
                  <a:lnTo>
                    <a:pt x="4537" y="3813"/>
                  </a:lnTo>
                  <a:lnTo>
                    <a:pt x="4380" y="3813"/>
                  </a:lnTo>
                  <a:lnTo>
                    <a:pt x="4348" y="3844"/>
                  </a:lnTo>
                  <a:cubicBezTo>
                    <a:pt x="4033" y="4506"/>
                    <a:pt x="3340" y="4947"/>
                    <a:pt x="2647" y="5042"/>
                  </a:cubicBezTo>
                  <a:cubicBezTo>
                    <a:pt x="2601" y="5044"/>
                    <a:pt x="2556" y="5046"/>
                    <a:pt x="2511" y="5046"/>
                  </a:cubicBezTo>
                  <a:cubicBezTo>
                    <a:pt x="2046" y="5046"/>
                    <a:pt x="1698" y="4899"/>
                    <a:pt x="1324" y="4727"/>
                  </a:cubicBezTo>
                  <a:cubicBezTo>
                    <a:pt x="1103" y="4632"/>
                    <a:pt x="1040" y="4412"/>
                    <a:pt x="1166" y="4254"/>
                  </a:cubicBezTo>
                  <a:lnTo>
                    <a:pt x="2363" y="1797"/>
                  </a:lnTo>
                  <a:cubicBezTo>
                    <a:pt x="2615" y="1324"/>
                    <a:pt x="3088" y="1041"/>
                    <a:pt x="3592" y="1041"/>
                  </a:cubicBezTo>
                  <a:lnTo>
                    <a:pt x="5104" y="1041"/>
                  </a:lnTo>
                  <a:cubicBezTo>
                    <a:pt x="5167" y="852"/>
                    <a:pt x="5262" y="631"/>
                    <a:pt x="5262" y="347"/>
                  </a:cubicBezTo>
                  <a:cubicBezTo>
                    <a:pt x="5262" y="158"/>
                    <a:pt x="5104" y="1"/>
                    <a:pt x="4884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5420;p60"/>
          <p:cNvGrpSpPr/>
          <p:nvPr/>
        </p:nvGrpSpPr>
        <p:grpSpPr>
          <a:xfrm>
            <a:off x="8072462" y="3714758"/>
            <a:ext cx="571504" cy="642942"/>
            <a:chOff x="2678350" y="4992125"/>
            <a:chExt cx="481825" cy="481825"/>
          </a:xfrm>
        </p:grpSpPr>
        <p:sp>
          <p:nvSpPr>
            <p:cNvPr id="49" name="Google Shape;5421;p60"/>
            <p:cNvSpPr/>
            <p:nvPr/>
          </p:nvSpPr>
          <p:spPr>
            <a:xfrm>
              <a:off x="2975725" y="5079150"/>
              <a:ext cx="56475" cy="309125"/>
            </a:xfrm>
            <a:custGeom>
              <a:avLst/>
              <a:gdLst/>
              <a:ahLst/>
              <a:cxnLst/>
              <a:rect l="l" t="t" r="r" b="b"/>
              <a:pathLst>
                <a:path w="2259" h="12365" extrusionOk="0">
                  <a:moveTo>
                    <a:pt x="2259" y="1"/>
                  </a:moveTo>
                  <a:cubicBezTo>
                    <a:pt x="943" y="272"/>
                    <a:pt x="0" y="1428"/>
                    <a:pt x="0" y="2768"/>
                  </a:cubicBezTo>
                  <a:lnTo>
                    <a:pt x="0" y="6722"/>
                  </a:lnTo>
                  <a:lnTo>
                    <a:pt x="563" y="6722"/>
                  </a:lnTo>
                  <a:cubicBezTo>
                    <a:pt x="877" y="6722"/>
                    <a:pt x="1130" y="6972"/>
                    <a:pt x="1130" y="7285"/>
                  </a:cubicBezTo>
                  <a:lnTo>
                    <a:pt x="1130" y="11802"/>
                  </a:lnTo>
                  <a:cubicBezTo>
                    <a:pt x="1130" y="12115"/>
                    <a:pt x="1379" y="12365"/>
                    <a:pt x="1693" y="12365"/>
                  </a:cubicBezTo>
                  <a:cubicBezTo>
                    <a:pt x="2006" y="12365"/>
                    <a:pt x="2259" y="12115"/>
                    <a:pt x="2259" y="11802"/>
                  </a:cubicBezTo>
                  <a:lnTo>
                    <a:pt x="2259" y="1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0" name="Google Shape;5422;p60"/>
            <p:cNvSpPr/>
            <p:nvPr/>
          </p:nvSpPr>
          <p:spPr>
            <a:xfrm>
              <a:off x="2806350" y="5162500"/>
              <a:ext cx="84700" cy="225775"/>
            </a:xfrm>
            <a:custGeom>
              <a:avLst/>
              <a:gdLst/>
              <a:ahLst/>
              <a:cxnLst/>
              <a:rect l="l" t="t" r="r" b="b"/>
              <a:pathLst>
                <a:path w="3388" h="9031" extrusionOk="0">
                  <a:moveTo>
                    <a:pt x="0" y="0"/>
                  </a:moveTo>
                  <a:lnTo>
                    <a:pt x="0" y="563"/>
                  </a:lnTo>
                  <a:cubicBezTo>
                    <a:pt x="0" y="876"/>
                    <a:pt x="250" y="1129"/>
                    <a:pt x="563" y="1129"/>
                  </a:cubicBezTo>
                  <a:cubicBezTo>
                    <a:pt x="876" y="1129"/>
                    <a:pt x="1129" y="1379"/>
                    <a:pt x="1129" y="1692"/>
                  </a:cubicBezTo>
                  <a:lnTo>
                    <a:pt x="1129" y="8468"/>
                  </a:lnTo>
                  <a:cubicBezTo>
                    <a:pt x="1129" y="8781"/>
                    <a:pt x="1379" y="9031"/>
                    <a:pt x="1692" y="9031"/>
                  </a:cubicBezTo>
                  <a:cubicBezTo>
                    <a:pt x="2006" y="9031"/>
                    <a:pt x="2258" y="8781"/>
                    <a:pt x="2258" y="8468"/>
                  </a:cubicBezTo>
                  <a:lnTo>
                    <a:pt x="2258" y="1692"/>
                  </a:lnTo>
                  <a:cubicBezTo>
                    <a:pt x="2258" y="1379"/>
                    <a:pt x="2508" y="1129"/>
                    <a:pt x="2822" y="1129"/>
                  </a:cubicBezTo>
                  <a:cubicBezTo>
                    <a:pt x="3135" y="1129"/>
                    <a:pt x="3388" y="876"/>
                    <a:pt x="3388" y="563"/>
                  </a:cubicBezTo>
                  <a:lnTo>
                    <a:pt x="3388" y="0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1" name="Google Shape;5423;p60"/>
            <p:cNvSpPr/>
            <p:nvPr/>
          </p:nvSpPr>
          <p:spPr>
            <a:xfrm>
              <a:off x="2678350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071" y="2298"/>
                  </a:moveTo>
                  <a:cubicBezTo>
                    <a:pt x="9384" y="2298"/>
                    <a:pt x="9637" y="2548"/>
                    <a:pt x="9637" y="2861"/>
                  </a:cubicBezTo>
                  <a:lnTo>
                    <a:pt x="9637" y="6249"/>
                  </a:lnTo>
                  <a:lnTo>
                    <a:pt x="9637" y="7378"/>
                  </a:lnTo>
                  <a:cubicBezTo>
                    <a:pt x="9634" y="8095"/>
                    <a:pt x="9182" y="8736"/>
                    <a:pt x="8508" y="8977"/>
                  </a:cubicBezTo>
                  <a:lnTo>
                    <a:pt x="8508" y="15283"/>
                  </a:lnTo>
                  <a:cubicBezTo>
                    <a:pt x="8508" y="16219"/>
                    <a:pt x="7749" y="16975"/>
                    <a:pt x="6812" y="16975"/>
                  </a:cubicBezTo>
                  <a:cubicBezTo>
                    <a:pt x="5876" y="16975"/>
                    <a:pt x="5120" y="16219"/>
                    <a:pt x="5120" y="15283"/>
                  </a:cubicBezTo>
                  <a:lnTo>
                    <a:pt x="5120" y="8977"/>
                  </a:lnTo>
                  <a:cubicBezTo>
                    <a:pt x="4443" y="8736"/>
                    <a:pt x="3991" y="8095"/>
                    <a:pt x="3991" y="7378"/>
                  </a:cubicBezTo>
                  <a:lnTo>
                    <a:pt x="3991" y="2861"/>
                  </a:lnTo>
                  <a:cubicBezTo>
                    <a:pt x="3991" y="2548"/>
                    <a:pt x="4241" y="2298"/>
                    <a:pt x="4554" y="2298"/>
                  </a:cubicBezTo>
                  <a:cubicBezTo>
                    <a:pt x="4867" y="2298"/>
                    <a:pt x="5120" y="2548"/>
                    <a:pt x="5120" y="2861"/>
                  </a:cubicBezTo>
                  <a:lnTo>
                    <a:pt x="5120" y="5686"/>
                  </a:lnTo>
                  <a:lnTo>
                    <a:pt x="6249" y="5686"/>
                  </a:lnTo>
                  <a:lnTo>
                    <a:pt x="6249" y="2861"/>
                  </a:lnTo>
                  <a:cubicBezTo>
                    <a:pt x="6249" y="2548"/>
                    <a:pt x="6499" y="2298"/>
                    <a:pt x="6812" y="2298"/>
                  </a:cubicBezTo>
                  <a:cubicBezTo>
                    <a:pt x="7126" y="2298"/>
                    <a:pt x="7378" y="2548"/>
                    <a:pt x="7378" y="2861"/>
                  </a:cubicBezTo>
                  <a:lnTo>
                    <a:pt x="7378" y="5686"/>
                  </a:lnTo>
                  <a:lnTo>
                    <a:pt x="8508" y="5686"/>
                  </a:lnTo>
                  <a:lnTo>
                    <a:pt x="8508" y="2861"/>
                  </a:lnTo>
                  <a:cubicBezTo>
                    <a:pt x="8508" y="2548"/>
                    <a:pt x="8758" y="2298"/>
                    <a:pt x="9071" y="2298"/>
                  </a:cubicBezTo>
                  <a:close/>
                  <a:moveTo>
                    <a:pt x="14717" y="2298"/>
                  </a:moveTo>
                  <a:cubicBezTo>
                    <a:pt x="15030" y="2298"/>
                    <a:pt x="15283" y="2548"/>
                    <a:pt x="15283" y="2861"/>
                  </a:cubicBezTo>
                  <a:lnTo>
                    <a:pt x="15283" y="15283"/>
                  </a:lnTo>
                  <a:cubicBezTo>
                    <a:pt x="15283" y="16219"/>
                    <a:pt x="14524" y="16975"/>
                    <a:pt x="13588" y="16975"/>
                  </a:cubicBezTo>
                  <a:cubicBezTo>
                    <a:pt x="12651" y="16975"/>
                    <a:pt x="11895" y="16219"/>
                    <a:pt x="11895" y="15283"/>
                  </a:cubicBezTo>
                  <a:lnTo>
                    <a:pt x="11895" y="11332"/>
                  </a:lnTo>
                  <a:lnTo>
                    <a:pt x="11329" y="11332"/>
                  </a:lnTo>
                  <a:cubicBezTo>
                    <a:pt x="11016" y="11332"/>
                    <a:pt x="10766" y="11079"/>
                    <a:pt x="10766" y="10766"/>
                  </a:cubicBezTo>
                  <a:lnTo>
                    <a:pt x="10766" y="6249"/>
                  </a:lnTo>
                  <a:cubicBezTo>
                    <a:pt x="10766" y="4066"/>
                    <a:pt x="12534" y="2298"/>
                    <a:pt x="14717" y="2298"/>
                  </a:cubicBezTo>
                  <a:close/>
                  <a:moveTo>
                    <a:pt x="1693" y="1"/>
                  </a:moveTo>
                  <a:cubicBezTo>
                    <a:pt x="757" y="1"/>
                    <a:pt x="1" y="759"/>
                    <a:pt x="1" y="1696"/>
                  </a:cubicBezTo>
                  <a:lnTo>
                    <a:pt x="1" y="17580"/>
                  </a:lnTo>
                  <a:cubicBezTo>
                    <a:pt x="1" y="18514"/>
                    <a:pt x="757" y="19273"/>
                    <a:pt x="1693" y="19273"/>
                  </a:cubicBezTo>
                  <a:lnTo>
                    <a:pt x="17578" y="19273"/>
                  </a:lnTo>
                  <a:cubicBezTo>
                    <a:pt x="18514" y="19273"/>
                    <a:pt x="19270" y="18514"/>
                    <a:pt x="19273" y="17580"/>
                  </a:cubicBezTo>
                  <a:lnTo>
                    <a:pt x="19273" y="1696"/>
                  </a:lnTo>
                  <a:cubicBezTo>
                    <a:pt x="19270" y="759"/>
                    <a:pt x="18514" y="1"/>
                    <a:pt x="17578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" name="Google Shape;1006;p48"/>
          <p:cNvGrpSpPr/>
          <p:nvPr/>
        </p:nvGrpSpPr>
        <p:grpSpPr>
          <a:xfrm>
            <a:off x="857224" y="357172"/>
            <a:ext cx="718875" cy="849275"/>
            <a:chOff x="4860125" y="901800"/>
            <a:chExt cx="718875" cy="849275"/>
          </a:xfrm>
        </p:grpSpPr>
        <p:sp>
          <p:nvSpPr>
            <p:cNvPr id="53" name="Google Shape;1007;p48"/>
            <p:cNvSpPr/>
            <p:nvPr/>
          </p:nvSpPr>
          <p:spPr>
            <a:xfrm>
              <a:off x="4990525" y="1244775"/>
              <a:ext cx="243300" cy="490700"/>
            </a:xfrm>
            <a:custGeom>
              <a:avLst/>
              <a:gdLst/>
              <a:ahLst/>
              <a:cxnLst/>
              <a:rect l="l" t="t" r="r" b="b"/>
              <a:pathLst>
                <a:path w="9732" h="19628" extrusionOk="0">
                  <a:moveTo>
                    <a:pt x="8346" y="1"/>
                  </a:moveTo>
                  <a:cubicBezTo>
                    <a:pt x="8329" y="1"/>
                    <a:pt x="8311" y="4"/>
                    <a:pt x="8292" y="12"/>
                  </a:cubicBezTo>
                  <a:cubicBezTo>
                    <a:pt x="4280" y="2085"/>
                    <a:pt x="1539" y="7769"/>
                    <a:pt x="157" y="16886"/>
                  </a:cubicBezTo>
                  <a:cubicBezTo>
                    <a:pt x="112" y="17220"/>
                    <a:pt x="67" y="17510"/>
                    <a:pt x="45" y="17577"/>
                  </a:cubicBezTo>
                  <a:cubicBezTo>
                    <a:pt x="1" y="17622"/>
                    <a:pt x="23" y="17688"/>
                    <a:pt x="67" y="17733"/>
                  </a:cubicBezTo>
                  <a:cubicBezTo>
                    <a:pt x="134" y="17822"/>
                    <a:pt x="1828" y="19628"/>
                    <a:pt x="3478" y="19628"/>
                  </a:cubicBezTo>
                  <a:cubicBezTo>
                    <a:pt x="3768" y="19628"/>
                    <a:pt x="4080" y="19539"/>
                    <a:pt x="4347" y="19405"/>
                  </a:cubicBezTo>
                  <a:cubicBezTo>
                    <a:pt x="4414" y="19383"/>
                    <a:pt x="4436" y="19316"/>
                    <a:pt x="4414" y="19249"/>
                  </a:cubicBezTo>
                  <a:cubicBezTo>
                    <a:pt x="1717" y="9597"/>
                    <a:pt x="9541" y="1350"/>
                    <a:pt x="9630" y="1283"/>
                  </a:cubicBezTo>
                  <a:cubicBezTo>
                    <a:pt x="9731" y="1182"/>
                    <a:pt x="9628" y="1029"/>
                    <a:pt x="9523" y="1029"/>
                  </a:cubicBezTo>
                  <a:cubicBezTo>
                    <a:pt x="9490" y="1029"/>
                    <a:pt x="9456" y="1045"/>
                    <a:pt x="9429" y="1082"/>
                  </a:cubicBezTo>
                  <a:cubicBezTo>
                    <a:pt x="9362" y="1171"/>
                    <a:pt x="1472" y="9463"/>
                    <a:pt x="4124" y="19204"/>
                  </a:cubicBezTo>
                  <a:cubicBezTo>
                    <a:pt x="3914" y="19292"/>
                    <a:pt x="3694" y="19331"/>
                    <a:pt x="3471" y="19331"/>
                  </a:cubicBezTo>
                  <a:cubicBezTo>
                    <a:pt x="2110" y="19331"/>
                    <a:pt x="619" y="17906"/>
                    <a:pt x="313" y="17599"/>
                  </a:cubicBezTo>
                  <a:cubicBezTo>
                    <a:pt x="335" y="17510"/>
                    <a:pt x="379" y="17310"/>
                    <a:pt x="424" y="16931"/>
                  </a:cubicBezTo>
                  <a:cubicBezTo>
                    <a:pt x="1806" y="7903"/>
                    <a:pt x="4503" y="2286"/>
                    <a:pt x="8404" y="258"/>
                  </a:cubicBezTo>
                  <a:cubicBezTo>
                    <a:pt x="8561" y="199"/>
                    <a:pt x="8476" y="1"/>
                    <a:pt x="83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08;p48"/>
            <p:cNvSpPr/>
            <p:nvPr/>
          </p:nvSpPr>
          <p:spPr>
            <a:xfrm>
              <a:off x="4925325" y="902300"/>
              <a:ext cx="653675" cy="569050"/>
            </a:xfrm>
            <a:custGeom>
              <a:avLst/>
              <a:gdLst/>
              <a:ahLst/>
              <a:cxnLst/>
              <a:rect l="l" t="t" r="r" b="b"/>
              <a:pathLst>
                <a:path w="26147" h="22762" extrusionOk="0">
                  <a:moveTo>
                    <a:pt x="14037" y="1"/>
                  </a:moveTo>
                  <a:cubicBezTo>
                    <a:pt x="14009" y="1"/>
                    <a:pt x="13980" y="8"/>
                    <a:pt x="13954" y="25"/>
                  </a:cubicBezTo>
                  <a:cubicBezTo>
                    <a:pt x="11346" y="1742"/>
                    <a:pt x="9786" y="3815"/>
                    <a:pt x="9362" y="6177"/>
                  </a:cubicBezTo>
                  <a:cubicBezTo>
                    <a:pt x="8961" y="8384"/>
                    <a:pt x="9630" y="10346"/>
                    <a:pt x="10187" y="11505"/>
                  </a:cubicBezTo>
                  <a:cubicBezTo>
                    <a:pt x="8862" y="10135"/>
                    <a:pt x="6136" y="7737"/>
                    <a:pt x="3462" y="7737"/>
                  </a:cubicBezTo>
                  <a:cubicBezTo>
                    <a:pt x="3438" y="7737"/>
                    <a:pt x="3413" y="7737"/>
                    <a:pt x="3389" y="7738"/>
                  </a:cubicBezTo>
                  <a:cubicBezTo>
                    <a:pt x="2096" y="7760"/>
                    <a:pt x="959" y="8362"/>
                    <a:pt x="45" y="9543"/>
                  </a:cubicBezTo>
                  <a:cubicBezTo>
                    <a:pt x="1" y="9610"/>
                    <a:pt x="1" y="9677"/>
                    <a:pt x="45" y="9721"/>
                  </a:cubicBezTo>
                  <a:cubicBezTo>
                    <a:pt x="3136" y="13515"/>
                    <a:pt x="7232" y="14083"/>
                    <a:pt x="9433" y="14083"/>
                  </a:cubicBezTo>
                  <a:cubicBezTo>
                    <a:pt x="10375" y="14083"/>
                    <a:pt x="10970" y="13979"/>
                    <a:pt x="10990" y="13979"/>
                  </a:cubicBezTo>
                  <a:cubicBezTo>
                    <a:pt x="11155" y="13958"/>
                    <a:pt x="11129" y="13707"/>
                    <a:pt x="10981" y="13707"/>
                  </a:cubicBezTo>
                  <a:cubicBezTo>
                    <a:pt x="10970" y="13707"/>
                    <a:pt x="10958" y="13708"/>
                    <a:pt x="10945" y="13711"/>
                  </a:cubicBezTo>
                  <a:cubicBezTo>
                    <a:pt x="10925" y="13711"/>
                    <a:pt x="10348" y="13812"/>
                    <a:pt x="9434" y="13812"/>
                  </a:cubicBezTo>
                  <a:cubicBezTo>
                    <a:pt x="7305" y="13812"/>
                    <a:pt x="3345" y="13266"/>
                    <a:pt x="335" y="9632"/>
                  </a:cubicBezTo>
                  <a:cubicBezTo>
                    <a:pt x="1182" y="8562"/>
                    <a:pt x="2207" y="8027"/>
                    <a:pt x="3389" y="8005"/>
                  </a:cubicBezTo>
                  <a:lnTo>
                    <a:pt x="3456" y="8005"/>
                  </a:lnTo>
                  <a:cubicBezTo>
                    <a:pt x="6977" y="8005"/>
                    <a:pt x="10789" y="12552"/>
                    <a:pt x="10811" y="12597"/>
                  </a:cubicBezTo>
                  <a:cubicBezTo>
                    <a:pt x="10847" y="12633"/>
                    <a:pt x="10888" y="12648"/>
                    <a:pt x="10927" y="12648"/>
                  </a:cubicBezTo>
                  <a:cubicBezTo>
                    <a:pt x="11031" y="12648"/>
                    <a:pt x="11116" y="12538"/>
                    <a:pt x="11034" y="12441"/>
                  </a:cubicBezTo>
                  <a:cubicBezTo>
                    <a:pt x="11012" y="12396"/>
                    <a:pt x="9006" y="9588"/>
                    <a:pt x="9630" y="6222"/>
                  </a:cubicBezTo>
                  <a:cubicBezTo>
                    <a:pt x="10031" y="3971"/>
                    <a:pt x="11502" y="1987"/>
                    <a:pt x="13999" y="315"/>
                  </a:cubicBezTo>
                  <a:lnTo>
                    <a:pt x="13999" y="315"/>
                  </a:lnTo>
                  <a:cubicBezTo>
                    <a:pt x="16094" y="3235"/>
                    <a:pt x="13219" y="9543"/>
                    <a:pt x="12193" y="11572"/>
                  </a:cubicBezTo>
                  <a:cubicBezTo>
                    <a:pt x="11970" y="11973"/>
                    <a:pt x="11859" y="12218"/>
                    <a:pt x="11859" y="12218"/>
                  </a:cubicBezTo>
                  <a:cubicBezTo>
                    <a:pt x="11828" y="12325"/>
                    <a:pt x="11913" y="12411"/>
                    <a:pt x="11999" y="12411"/>
                  </a:cubicBezTo>
                  <a:cubicBezTo>
                    <a:pt x="12037" y="12411"/>
                    <a:pt x="12076" y="12393"/>
                    <a:pt x="12104" y="12352"/>
                  </a:cubicBezTo>
                  <a:cubicBezTo>
                    <a:pt x="12104" y="12329"/>
                    <a:pt x="12260" y="12084"/>
                    <a:pt x="12483" y="11638"/>
                  </a:cubicBezTo>
                  <a:cubicBezTo>
                    <a:pt x="13241" y="10346"/>
                    <a:pt x="14199" y="9186"/>
                    <a:pt x="15336" y="8206"/>
                  </a:cubicBezTo>
                  <a:cubicBezTo>
                    <a:pt x="16773" y="6995"/>
                    <a:pt x="18981" y="5784"/>
                    <a:pt x="21995" y="5784"/>
                  </a:cubicBezTo>
                  <a:cubicBezTo>
                    <a:pt x="23143" y="5784"/>
                    <a:pt x="24407" y="5960"/>
                    <a:pt x="25790" y="6378"/>
                  </a:cubicBezTo>
                  <a:cubicBezTo>
                    <a:pt x="22666" y="12415"/>
                    <a:pt x="17673" y="13258"/>
                    <a:pt x="15148" y="13258"/>
                  </a:cubicBezTo>
                  <a:cubicBezTo>
                    <a:pt x="14195" y="13258"/>
                    <a:pt x="13594" y="13138"/>
                    <a:pt x="13575" y="13132"/>
                  </a:cubicBezTo>
                  <a:cubicBezTo>
                    <a:pt x="13561" y="13129"/>
                    <a:pt x="13548" y="13127"/>
                    <a:pt x="13535" y="13127"/>
                  </a:cubicBezTo>
                  <a:cubicBezTo>
                    <a:pt x="13369" y="13127"/>
                    <a:pt x="13343" y="13380"/>
                    <a:pt x="13508" y="13422"/>
                  </a:cubicBezTo>
                  <a:cubicBezTo>
                    <a:pt x="15113" y="13867"/>
                    <a:pt x="16495" y="14870"/>
                    <a:pt x="17409" y="16275"/>
                  </a:cubicBezTo>
                  <a:cubicBezTo>
                    <a:pt x="18412" y="17902"/>
                    <a:pt x="18635" y="19975"/>
                    <a:pt x="18056" y="22449"/>
                  </a:cubicBezTo>
                  <a:cubicBezTo>
                    <a:pt x="14935" y="21401"/>
                    <a:pt x="12305" y="14893"/>
                    <a:pt x="12260" y="14826"/>
                  </a:cubicBezTo>
                  <a:cubicBezTo>
                    <a:pt x="12236" y="14770"/>
                    <a:pt x="12189" y="14745"/>
                    <a:pt x="12142" y="14745"/>
                  </a:cubicBezTo>
                  <a:cubicBezTo>
                    <a:pt x="12057" y="14745"/>
                    <a:pt x="11972" y="14823"/>
                    <a:pt x="12015" y="14937"/>
                  </a:cubicBezTo>
                  <a:cubicBezTo>
                    <a:pt x="12126" y="15205"/>
                    <a:pt x="14801" y="21825"/>
                    <a:pt x="18122" y="22761"/>
                  </a:cubicBezTo>
                  <a:lnTo>
                    <a:pt x="18167" y="22761"/>
                  </a:lnTo>
                  <a:cubicBezTo>
                    <a:pt x="18234" y="22761"/>
                    <a:pt x="18278" y="22717"/>
                    <a:pt x="18301" y="22650"/>
                  </a:cubicBezTo>
                  <a:cubicBezTo>
                    <a:pt x="18925" y="20042"/>
                    <a:pt x="18724" y="17835"/>
                    <a:pt x="17654" y="16119"/>
                  </a:cubicBezTo>
                  <a:cubicBezTo>
                    <a:pt x="16941" y="14982"/>
                    <a:pt x="15893" y="14090"/>
                    <a:pt x="14667" y="13533"/>
                  </a:cubicBezTo>
                  <a:lnTo>
                    <a:pt x="14667" y="13533"/>
                  </a:lnTo>
                  <a:cubicBezTo>
                    <a:pt x="14835" y="13539"/>
                    <a:pt x="15001" y="13543"/>
                    <a:pt x="15167" y="13543"/>
                  </a:cubicBezTo>
                  <a:cubicBezTo>
                    <a:pt x="16176" y="13543"/>
                    <a:pt x="17169" y="13425"/>
                    <a:pt x="18145" y="13176"/>
                  </a:cubicBezTo>
                  <a:cubicBezTo>
                    <a:pt x="20507" y="12575"/>
                    <a:pt x="23806" y="10881"/>
                    <a:pt x="26102" y="6356"/>
                  </a:cubicBezTo>
                  <a:cubicBezTo>
                    <a:pt x="26147" y="6289"/>
                    <a:pt x="26102" y="6200"/>
                    <a:pt x="26013" y="6177"/>
                  </a:cubicBezTo>
                  <a:cubicBezTo>
                    <a:pt x="24533" y="5710"/>
                    <a:pt x="23183" y="5511"/>
                    <a:pt x="21956" y="5511"/>
                  </a:cubicBezTo>
                  <a:cubicBezTo>
                    <a:pt x="17566" y="5511"/>
                    <a:pt x="14757" y="8065"/>
                    <a:pt x="13241" y="10033"/>
                  </a:cubicBezTo>
                  <a:cubicBezTo>
                    <a:pt x="13553" y="9298"/>
                    <a:pt x="13887" y="8473"/>
                    <a:pt x="14177" y="7582"/>
                  </a:cubicBezTo>
                  <a:cubicBezTo>
                    <a:pt x="15336" y="4104"/>
                    <a:pt x="15314" y="1563"/>
                    <a:pt x="14155" y="47"/>
                  </a:cubicBezTo>
                  <a:cubicBezTo>
                    <a:pt x="14127" y="20"/>
                    <a:pt x="14083" y="1"/>
                    <a:pt x="1403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09;p48"/>
            <p:cNvSpPr/>
            <p:nvPr/>
          </p:nvSpPr>
          <p:spPr>
            <a:xfrm>
              <a:off x="5011150" y="901800"/>
              <a:ext cx="152775" cy="224050"/>
            </a:xfrm>
            <a:custGeom>
              <a:avLst/>
              <a:gdLst/>
              <a:ahLst/>
              <a:cxnLst/>
              <a:rect l="l" t="t" r="r" b="b"/>
              <a:pathLst>
                <a:path w="6111" h="8962" extrusionOk="0">
                  <a:moveTo>
                    <a:pt x="3503" y="1"/>
                  </a:moveTo>
                  <a:cubicBezTo>
                    <a:pt x="3455" y="1"/>
                    <a:pt x="3411" y="23"/>
                    <a:pt x="3388" y="67"/>
                  </a:cubicBezTo>
                  <a:cubicBezTo>
                    <a:pt x="0" y="5239"/>
                    <a:pt x="2987" y="8894"/>
                    <a:pt x="3009" y="8917"/>
                  </a:cubicBezTo>
                  <a:cubicBezTo>
                    <a:pt x="3029" y="8956"/>
                    <a:pt x="3065" y="8961"/>
                    <a:pt x="3104" y="8961"/>
                  </a:cubicBezTo>
                  <a:lnTo>
                    <a:pt x="3104" y="8961"/>
                  </a:lnTo>
                  <a:cubicBezTo>
                    <a:pt x="3212" y="8957"/>
                    <a:pt x="3276" y="8826"/>
                    <a:pt x="3210" y="8738"/>
                  </a:cubicBezTo>
                  <a:cubicBezTo>
                    <a:pt x="3188" y="8694"/>
                    <a:pt x="424" y="5283"/>
                    <a:pt x="3478" y="402"/>
                  </a:cubicBezTo>
                  <a:cubicBezTo>
                    <a:pt x="4637" y="2675"/>
                    <a:pt x="5796" y="7936"/>
                    <a:pt x="5796" y="7980"/>
                  </a:cubicBezTo>
                  <a:cubicBezTo>
                    <a:pt x="5815" y="8059"/>
                    <a:pt x="5882" y="8094"/>
                    <a:pt x="5947" y="8094"/>
                  </a:cubicBezTo>
                  <a:cubicBezTo>
                    <a:pt x="6030" y="8094"/>
                    <a:pt x="6111" y="8036"/>
                    <a:pt x="6085" y="7936"/>
                  </a:cubicBezTo>
                  <a:cubicBezTo>
                    <a:pt x="6041" y="7691"/>
                    <a:pt x="4815" y="2230"/>
                    <a:pt x="3634" y="67"/>
                  </a:cubicBezTo>
                  <a:cubicBezTo>
                    <a:pt x="3600" y="23"/>
                    <a:pt x="3550" y="1"/>
                    <a:pt x="3503" y="1"/>
                  </a:cubicBezTo>
                  <a:close/>
                  <a:moveTo>
                    <a:pt x="3104" y="8961"/>
                  </a:moveTo>
                  <a:cubicBezTo>
                    <a:pt x="3102" y="8961"/>
                    <a:pt x="3100" y="8961"/>
                    <a:pt x="3099" y="8961"/>
                  </a:cubicBezTo>
                  <a:lnTo>
                    <a:pt x="3121" y="8961"/>
                  </a:lnTo>
                  <a:cubicBezTo>
                    <a:pt x="3115" y="8961"/>
                    <a:pt x="3109" y="8961"/>
                    <a:pt x="3104" y="896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10;p48"/>
            <p:cNvSpPr/>
            <p:nvPr/>
          </p:nvSpPr>
          <p:spPr>
            <a:xfrm>
              <a:off x="5282525" y="937475"/>
              <a:ext cx="197850" cy="118150"/>
            </a:xfrm>
            <a:custGeom>
              <a:avLst/>
              <a:gdLst/>
              <a:ahLst/>
              <a:cxnLst/>
              <a:rect l="l" t="t" r="r" b="b"/>
              <a:pathLst>
                <a:path w="7914" h="4726" extrusionOk="0">
                  <a:moveTo>
                    <a:pt x="7758" y="0"/>
                  </a:moveTo>
                  <a:cubicBezTo>
                    <a:pt x="4213" y="112"/>
                    <a:pt x="246" y="4302"/>
                    <a:pt x="90" y="4481"/>
                  </a:cubicBezTo>
                  <a:cubicBezTo>
                    <a:pt x="1" y="4570"/>
                    <a:pt x="67" y="4726"/>
                    <a:pt x="201" y="4726"/>
                  </a:cubicBezTo>
                  <a:cubicBezTo>
                    <a:pt x="223" y="4726"/>
                    <a:pt x="268" y="4703"/>
                    <a:pt x="290" y="4659"/>
                  </a:cubicBezTo>
                  <a:cubicBezTo>
                    <a:pt x="335" y="4637"/>
                    <a:pt x="4191" y="535"/>
                    <a:pt x="7579" y="290"/>
                  </a:cubicBezTo>
                  <a:lnTo>
                    <a:pt x="7579" y="290"/>
                  </a:lnTo>
                  <a:cubicBezTo>
                    <a:pt x="7178" y="1739"/>
                    <a:pt x="6487" y="3121"/>
                    <a:pt x="5573" y="4324"/>
                  </a:cubicBezTo>
                  <a:cubicBezTo>
                    <a:pt x="5489" y="4425"/>
                    <a:pt x="5594" y="4550"/>
                    <a:pt x="5698" y="4550"/>
                  </a:cubicBezTo>
                  <a:cubicBezTo>
                    <a:pt x="5733" y="4550"/>
                    <a:pt x="5768" y="4536"/>
                    <a:pt x="5796" y="4503"/>
                  </a:cubicBezTo>
                  <a:cubicBezTo>
                    <a:pt x="6777" y="3210"/>
                    <a:pt x="7490" y="1739"/>
                    <a:pt x="7891" y="179"/>
                  </a:cubicBezTo>
                  <a:cubicBezTo>
                    <a:pt x="7914" y="89"/>
                    <a:pt x="7847" y="0"/>
                    <a:pt x="775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11;p48"/>
            <p:cNvSpPr/>
            <p:nvPr/>
          </p:nvSpPr>
          <p:spPr>
            <a:xfrm>
              <a:off x="5351200" y="1223225"/>
              <a:ext cx="115800" cy="119950"/>
            </a:xfrm>
            <a:custGeom>
              <a:avLst/>
              <a:gdLst/>
              <a:ahLst/>
              <a:cxnLst/>
              <a:rect l="l" t="t" r="r" b="b"/>
              <a:pathLst>
                <a:path w="4632" h="4798" extrusionOk="0">
                  <a:moveTo>
                    <a:pt x="1306" y="0"/>
                  </a:moveTo>
                  <a:cubicBezTo>
                    <a:pt x="1291" y="0"/>
                    <a:pt x="1278" y="2"/>
                    <a:pt x="1266" y="5"/>
                  </a:cubicBezTo>
                  <a:cubicBezTo>
                    <a:pt x="1177" y="27"/>
                    <a:pt x="1132" y="116"/>
                    <a:pt x="1154" y="183"/>
                  </a:cubicBezTo>
                  <a:cubicBezTo>
                    <a:pt x="1173" y="238"/>
                    <a:pt x="1221" y="278"/>
                    <a:pt x="1275" y="278"/>
                  </a:cubicBezTo>
                  <a:cubicBezTo>
                    <a:pt x="1287" y="278"/>
                    <a:pt x="1299" y="276"/>
                    <a:pt x="1310" y="273"/>
                  </a:cubicBezTo>
                  <a:cubicBezTo>
                    <a:pt x="1511" y="295"/>
                    <a:pt x="3851" y="1387"/>
                    <a:pt x="4320" y="4508"/>
                  </a:cubicBezTo>
                  <a:cubicBezTo>
                    <a:pt x="2380" y="4441"/>
                    <a:pt x="307" y="2814"/>
                    <a:pt x="285" y="2814"/>
                  </a:cubicBezTo>
                  <a:cubicBezTo>
                    <a:pt x="253" y="2791"/>
                    <a:pt x="221" y="2781"/>
                    <a:pt x="191" y="2781"/>
                  </a:cubicBezTo>
                  <a:cubicBezTo>
                    <a:pt x="77" y="2781"/>
                    <a:pt x="0" y="2926"/>
                    <a:pt x="107" y="3014"/>
                  </a:cubicBezTo>
                  <a:cubicBezTo>
                    <a:pt x="196" y="3103"/>
                    <a:pt x="2358" y="4797"/>
                    <a:pt x="4453" y="4797"/>
                  </a:cubicBezTo>
                  <a:lnTo>
                    <a:pt x="4476" y="4797"/>
                  </a:lnTo>
                  <a:cubicBezTo>
                    <a:pt x="4565" y="4797"/>
                    <a:pt x="4632" y="4731"/>
                    <a:pt x="4609" y="4641"/>
                  </a:cubicBezTo>
                  <a:cubicBezTo>
                    <a:pt x="4453" y="2925"/>
                    <a:pt x="3539" y="1365"/>
                    <a:pt x="2113" y="384"/>
                  </a:cubicBezTo>
                  <a:cubicBezTo>
                    <a:pt x="1886" y="240"/>
                    <a:pt x="1488" y="0"/>
                    <a:pt x="130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12;p48"/>
            <p:cNvSpPr/>
            <p:nvPr/>
          </p:nvSpPr>
          <p:spPr>
            <a:xfrm>
              <a:off x="4975475" y="1235575"/>
              <a:ext cx="153525" cy="88175"/>
            </a:xfrm>
            <a:custGeom>
              <a:avLst/>
              <a:gdLst/>
              <a:ahLst/>
              <a:cxnLst/>
              <a:rect l="l" t="t" r="r" b="b"/>
              <a:pathLst>
                <a:path w="6141" h="3527" extrusionOk="0">
                  <a:moveTo>
                    <a:pt x="3923" y="0"/>
                  </a:moveTo>
                  <a:cubicBezTo>
                    <a:pt x="3916" y="0"/>
                    <a:pt x="3909" y="1"/>
                    <a:pt x="3901" y="1"/>
                  </a:cubicBezTo>
                  <a:cubicBezTo>
                    <a:pt x="3835" y="24"/>
                    <a:pt x="2096" y="247"/>
                    <a:pt x="68" y="2877"/>
                  </a:cubicBezTo>
                  <a:cubicBezTo>
                    <a:pt x="1" y="2944"/>
                    <a:pt x="45" y="3055"/>
                    <a:pt x="134" y="3100"/>
                  </a:cubicBezTo>
                  <a:cubicBezTo>
                    <a:pt x="1182" y="3390"/>
                    <a:pt x="2252" y="3523"/>
                    <a:pt x="3322" y="3523"/>
                  </a:cubicBezTo>
                  <a:cubicBezTo>
                    <a:pt x="3397" y="3525"/>
                    <a:pt x="3473" y="3526"/>
                    <a:pt x="3548" y="3526"/>
                  </a:cubicBezTo>
                  <a:cubicBezTo>
                    <a:pt x="4364" y="3526"/>
                    <a:pt x="5179" y="3417"/>
                    <a:pt x="5974" y="3234"/>
                  </a:cubicBezTo>
                  <a:cubicBezTo>
                    <a:pt x="6140" y="3192"/>
                    <a:pt x="6075" y="2939"/>
                    <a:pt x="5922" y="2939"/>
                  </a:cubicBezTo>
                  <a:cubicBezTo>
                    <a:pt x="5910" y="2939"/>
                    <a:pt x="5898" y="2941"/>
                    <a:pt x="5885" y="2944"/>
                  </a:cubicBezTo>
                  <a:cubicBezTo>
                    <a:pt x="5028" y="3145"/>
                    <a:pt x="4155" y="3245"/>
                    <a:pt x="3284" y="3245"/>
                  </a:cubicBezTo>
                  <a:cubicBezTo>
                    <a:pt x="2321" y="3245"/>
                    <a:pt x="1360" y="3123"/>
                    <a:pt x="424" y="2877"/>
                  </a:cubicBezTo>
                  <a:cubicBezTo>
                    <a:pt x="2297" y="514"/>
                    <a:pt x="3924" y="291"/>
                    <a:pt x="3946" y="291"/>
                  </a:cubicBezTo>
                  <a:cubicBezTo>
                    <a:pt x="4118" y="270"/>
                    <a:pt x="4103" y="0"/>
                    <a:pt x="39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13;p48"/>
            <p:cNvSpPr/>
            <p:nvPr/>
          </p:nvSpPr>
          <p:spPr>
            <a:xfrm>
              <a:off x="5158825" y="1262900"/>
              <a:ext cx="51275" cy="44050"/>
            </a:xfrm>
            <a:custGeom>
              <a:avLst/>
              <a:gdLst/>
              <a:ahLst/>
              <a:cxnLst/>
              <a:rect l="l" t="t" r="r" b="b"/>
              <a:pathLst>
                <a:path w="2051" h="1762" extrusionOk="0">
                  <a:moveTo>
                    <a:pt x="472" y="0"/>
                  </a:moveTo>
                  <a:cubicBezTo>
                    <a:pt x="413" y="0"/>
                    <a:pt x="354" y="36"/>
                    <a:pt x="335" y="112"/>
                  </a:cubicBezTo>
                  <a:lnTo>
                    <a:pt x="22" y="1583"/>
                  </a:lnTo>
                  <a:cubicBezTo>
                    <a:pt x="0" y="1672"/>
                    <a:pt x="67" y="1762"/>
                    <a:pt x="156" y="1762"/>
                  </a:cubicBezTo>
                  <a:lnTo>
                    <a:pt x="1917" y="1650"/>
                  </a:lnTo>
                  <a:cubicBezTo>
                    <a:pt x="1984" y="1650"/>
                    <a:pt x="2051" y="1583"/>
                    <a:pt x="2051" y="1494"/>
                  </a:cubicBezTo>
                  <a:cubicBezTo>
                    <a:pt x="2032" y="1436"/>
                    <a:pt x="1979" y="1378"/>
                    <a:pt x="1922" y="1378"/>
                  </a:cubicBezTo>
                  <a:cubicBezTo>
                    <a:pt x="1913" y="1378"/>
                    <a:pt x="1904" y="1380"/>
                    <a:pt x="1895" y="1383"/>
                  </a:cubicBezTo>
                  <a:lnTo>
                    <a:pt x="335" y="1472"/>
                  </a:lnTo>
                  <a:lnTo>
                    <a:pt x="335" y="1472"/>
                  </a:lnTo>
                  <a:lnTo>
                    <a:pt x="602" y="179"/>
                  </a:lnTo>
                  <a:cubicBezTo>
                    <a:pt x="628" y="64"/>
                    <a:pt x="551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14;p48"/>
            <p:cNvSpPr/>
            <p:nvPr/>
          </p:nvSpPr>
          <p:spPr>
            <a:xfrm>
              <a:off x="5099450" y="1337625"/>
              <a:ext cx="62175" cy="38425"/>
            </a:xfrm>
            <a:custGeom>
              <a:avLst/>
              <a:gdLst/>
              <a:ahLst/>
              <a:cxnLst/>
              <a:rect l="l" t="t" r="r" b="b"/>
              <a:pathLst>
                <a:path w="2487" h="1537" extrusionOk="0">
                  <a:moveTo>
                    <a:pt x="160" y="0"/>
                  </a:moveTo>
                  <a:cubicBezTo>
                    <a:pt x="80" y="0"/>
                    <a:pt x="0" y="58"/>
                    <a:pt x="12" y="155"/>
                  </a:cubicBezTo>
                  <a:lnTo>
                    <a:pt x="168" y="1425"/>
                  </a:lnTo>
                  <a:cubicBezTo>
                    <a:pt x="168" y="1492"/>
                    <a:pt x="235" y="1537"/>
                    <a:pt x="302" y="1537"/>
                  </a:cubicBezTo>
                  <a:lnTo>
                    <a:pt x="2308" y="1537"/>
                  </a:lnTo>
                  <a:cubicBezTo>
                    <a:pt x="2487" y="1537"/>
                    <a:pt x="2487" y="1269"/>
                    <a:pt x="2308" y="1269"/>
                  </a:cubicBezTo>
                  <a:lnTo>
                    <a:pt x="436" y="1269"/>
                  </a:lnTo>
                  <a:lnTo>
                    <a:pt x="302" y="132"/>
                  </a:lnTo>
                  <a:cubicBezTo>
                    <a:pt x="292" y="41"/>
                    <a:pt x="226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15;p48"/>
            <p:cNvSpPr/>
            <p:nvPr/>
          </p:nvSpPr>
          <p:spPr>
            <a:xfrm>
              <a:off x="5059775" y="1411075"/>
              <a:ext cx="69225" cy="39650"/>
            </a:xfrm>
            <a:custGeom>
              <a:avLst/>
              <a:gdLst/>
              <a:ahLst/>
              <a:cxnLst/>
              <a:rect l="l" t="t" r="r" b="b"/>
              <a:pathLst>
                <a:path w="2769" h="1586" extrusionOk="0">
                  <a:moveTo>
                    <a:pt x="191" y="0"/>
                  </a:moveTo>
                  <a:cubicBezTo>
                    <a:pt x="96" y="0"/>
                    <a:pt x="0" y="97"/>
                    <a:pt x="61" y="203"/>
                  </a:cubicBezTo>
                  <a:lnTo>
                    <a:pt x="819" y="1496"/>
                  </a:lnTo>
                  <a:cubicBezTo>
                    <a:pt x="842" y="1541"/>
                    <a:pt x="886" y="1563"/>
                    <a:pt x="931" y="1563"/>
                  </a:cubicBezTo>
                  <a:lnTo>
                    <a:pt x="975" y="1585"/>
                  </a:lnTo>
                  <a:lnTo>
                    <a:pt x="2602" y="1251"/>
                  </a:lnTo>
                  <a:cubicBezTo>
                    <a:pt x="2768" y="1210"/>
                    <a:pt x="2722" y="957"/>
                    <a:pt x="2572" y="957"/>
                  </a:cubicBezTo>
                  <a:cubicBezTo>
                    <a:pt x="2560" y="957"/>
                    <a:pt x="2548" y="958"/>
                    <a:pt x="2536" y="961"/>
                  </a:cubicBezTo>
                  <a:lnTo>
                    <a:pt x="1020" y="1296"/>
                  </a:lnTo>
                  <a:lnTo>
                    <a:pt x="307" y="70"/>
                  </a:lnTo>
                  <a:cubicBezTo>
                    <a:pt x="278" y="21"/>
                    <a:pt x="235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16;p48"/>
            <p:cNvSpPr/>
            <p:nvPr/>
          </p:nvSpPr>
          <p:spPr>
            <a:xfrm>
              <a:off x="5022600" y="1517275"/>
              <a:ext cx="75050" cy="34875"/>
            </a:xfrm>
            <a:custGeom>
              <a:avLst/>
              <a:gdLst/>
              <a:ahLst/>
              <a:cxnLst/>
              <a:rect l="l" t="t" r="r" b="b"/>
              <a:pathLst>
                <a:path w="3002" h="1395" extrusionOk="0">
                  <a:moveTo>
                    <a:pt x="200" y="0"/>
                  </a:moveTo>
                  <a:cubicBezTo>
                    <a:pt x="97" y="0"/>
                    <a:pt x="0" y="136"/>
                    <a:pt x="100" y="235"/>
                  </a:cubicBezTo>
                  <a:lnTo>
                    <a:pt x="1147" y="1350"/>
                  </a:lnTo>
                  <a:cubicBezTo>
                    <a:pt x="1169" y="1372"/>
                    <a:pt x="1214" y="1394"/>
                    <a:pt x="1236" y="1394"/>
                  </a:cubicBezTo>
                  <a:lnTo>
                    <a:pt x="1303" y="1394"/>
                  </a:lnTo>
                  <a:lnTo>
                    <a:pt x="2864" y="792"/>
                  </a:lnTo>
                  <a:cubicBezTo>
                    <a:pt x="3001" y="733"/>
                    <a:pt x="2948" y="536"/>
                    <a:pt x="2811" y="536"/>
                  </a:cubicBezTo>
                  <a:cubicBezTo>
                    <a:pt x="2793" y="536"/>
                    <a:pt x="2773" y="539"/>
                    <a:pt x="2752" y="547"/>
                  </a:cubicBezTo>
                  <a:lnTo>
                    <a:pt x="1281" y="1104"/>
                  </a:lnTo>
                  <a:lnTo>
                    <a:pt x="300" y="57"/>
                  </a:lnTo>
                  <a:cubicBezTo>
                    <a:pt x="271" y="17"/>
                    <a:pt x="235" y="0"/>
                    <a:pt x="20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17;p48"/>
            <p:cNvSpPr/>
            <p:nvPr/>
          </p:nvSpPr>
          <p:spPr>
            <a:xfrm>
              <a:off x="5001375" y="1611250"/>
              <a:ext cx="87100" cy="55125"/>
            </a:xfrm>
            <a:custGeom>
              <a:avLst/>
              <a:gdLst/>
              <a:ahLst/>
              <a:cxnLst/>
              <a:rect l="l" t="t" r="r" b="b"/>
              <a:pathLst>
                <a:path w="3484" h="2205" extrusionOk="0">
                  <a:moveTo>
                    <a:pt x="197" y="0"/>
                  </a:moveTo>
                  <a:cubicBezTo>
                    <a:pt x="100" y="0"/>
                    <a:pt x="0" y="111"/>
                    <a:pt x="79" y="221"/>
                  </a:cubicBezTo>
                  <a:lnTo>
                    <a:pt x="1305" y="2138"/>
                  </a:lnTo>
                  <a:cubicBezTo>
                    <a:pt x="1327" y="2160"/>
                    <a:pt x="1372" y="2182"/>
                    <a:pt x="1417" y="2205"/>
                  </a:cubicBezTo>
                  <a:lnTo>
                    <a:pt x="1439" y="2205"/>
                  </a:lnTo>
                  <a:cubicBezTo>
                    <a:pt x="1461" y="2182"/>
                    <a:pt x="1506" y="2182"/>
                    <a:pt x="1528" y="2160"/>
                  </a:cubicBezTo>
                  <a:lnTo>
                    <a:pt x="3356" y="867"/>
                  </a:lnTo>
                  <a:cubicBezTo>
                    <a:pt x="3484" y="794"/>
                    <a:pt x="3402" y="616"/>
                    <a:pt x="3282" y="616"/>
                  </a:cubicBezTo>
                  <a:cubicBezTo>
                    <a:pt x="3256" y="616"/>
                    <a:pt x="3228" y="624"/>
                    <a:pt x="3200" y="644"/>
                  </a:cubicBezTo>
                  <a:lnTo>
                    <a:pt x="1461" y="1870"/>
                  </a:lnTo>
                  <a:lnTo>
                    <a:pt x="302" y="65"/>
                  </a:lnTo>
                  <a:cubicBezTo>
                    <a:pt x="276" y="19"/>
                    <a:pt x="237" y="0"/>
                    <a:pt x="19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18;p48"/>
            <p:cNvSpPr/>
            <p:nvPr/>
          </p:nvSpPr>
          <p:spPr>
            <a:xfrm>
              <a:off x="4860125" y="1526600"/>
              <a:ext cx="164425" cy="172650"/>
            </a:xfrm>
            <a:custGeom>
              <a:avLst/>
              <a:gdLst/>
              <a:ahLst/>
              <a:cxnLst/>
              <a:rect l="l" t="t" r="r" b="b"/>
              <a:pathLst>
                <a:path w="6577" h="6906" extrusionOk="0">
                  <a:moveTo>
                    <a:pt x="3188" y="353"/>
                  </a:moveTo>
                  <a:cubicBezTo>
                    <a:pt x="5685" y="1645"/>
                    <a:pt x="4882" y="5190"/>
                    <a:pt x="4548" y="6349"/>
                  </a:cubicBezTo>
                  <a:cubicBezTo>
                    <a:pt x="4124" y="5234"/>
                    <a:pt x="2854" y="1801"/>
                    <a:pt x="3188" y="353"/>
                  </a:cubicBezTo>
                  <a:close/>
                  <a:moveTo>
                    <a:pt x="703" y="3873"/>
                  </a:moveTo>
                  <a:cubicBezTo>
                    <a:pt x="2244" y="3873"/>
                    <a:pt x="3690" y="5708"/>
                    <a:pt x="4213" y="6482"/>
                  </a:cubicBezTo>
                  <a:cubicBezTo>
                    <a:pt x="3389" y="6193"/>
                    <a:pt x="1405" y="5323"/>
                    <a:pt x="402" y="3897"/>
                  </a:cubicBezTo>
                  <a:cubicBezTo>
                    <a:pt x="503" y="3880"/>
                    <a:pt x="603" y="3873"/>
                    <a:pt x="703" y="3873"/>
                  </a:cubicBezTo>
                  <a:close/>
                  <a:moveTo>
                    <a:pt x="3095" y="1"/>
                  </a:moveTo>
                  <a:cubicBezTo>
                    <a:pt x="3034" y="1"/>
                    <a:pt x="2982" y="42"/>
                    <a:pt x="2965" y="107"/>
                  </a:cubicBezTo>
                  <a:cubicBezTo>
                    <a:pt x="2542" y="1356"/>
                    <a:pt x="3456" y="4186"/>
                    <a:pt x="4035" y="5747"/>
                  </a:cubicBezTo>
                  <a:cubicBezTo>
                    <a:pt x="3314" y="4831"/>
                    <a:pt x="2083" y="3592"/>
                    <a:pt x="727" y="3592"/>
                  </a:cubicBezTo>
                  <a:cubicBezTo>
                    <a:pt x="532" y="3592"/>
                    <a:pt x="334" y="3618"/>
                    <a:pt x="134" y="3674"/>
                  </a:cubicBezTo>
                  <a:cubicBezTo>
                    <a:pt x="45" y="3696"/>
                    <a:pt x="1" y="3785"/>
                    <a:pt x="45" y="3874"/>
                  </a:cubicBezTo>
                  <a:cubicBezTo>
                    <a:pt x="1360" y="5925"/>
                    <a:pt x="4414" y="6861"/>
                    <a:pt x="4526" y="6906"/>
                  </a:cubicBezTo>
                  <a:lnTo>
                    <a:pt x="4570" y="6906"/>
                  </a:lnTo>
                  <a:cubicBezTo>
                    <a:pt x="4637" y="6884"/>
                    <a:pt x="4682" y="6861"/>
                    <a:pt x="4704" y="6794"/>
                  </a:cubicBezTo>
                  <a:cubicBezTo>
                    <a:pt x="4726" y="6750"/>
                    <a:pt x="6576" y="1601"/>
                    <a:pt x="3166" y="18"/>
                  </a:cubicBezTo>
                  <a:cubicBezTo>
                    <a:pt x="3142" y="6"/>
                    <a:pt x="3118" y="1"/>
                    <a:pt x="309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19;p48"/>
            <p:cNvSpPr/>
            <p:nvPr/>
          </p:nvSpPr>
          <p:spPr>
            <a:xfrm>
              <a:off x="5100850" y="1610625"/>
              <a:ext cx="127650" cy="140450"/>
            </a:xfrm>
            <a:custGeom>
              <a:avLst/>
              <a:gdLst/>
              <a:ahLst/>
              <a:cxnLst/>
              <a:rect l="l" t="t" r="r" b="b"/>
              <a:pathLst>
                <a:path w="5106" h="5618" extrusionOk="0">
                  <a:moveTo>
                    <a:pt x="4637" y="313"/>
                  </a:moveTo>
                  <a:cubicBezTo>
                    <a:pt x="3567" y="1918"/>
                    <a:pt x="1338" y="4169"/>
                    <a:pt x="447" y="5038"/>
                  </a:cubicBezTo>
                  <a:cubicBezTo>
                    <a:pt x="803" y="3812"/>
                    <a:pt x="2029" y="714"/>
                    <a:pt x="4637" y="313"/>
                  </a:cubicBezTo>
                  <a:close/>
                  <a:moveTo>
                    <a:pt x="4905" y="1"/>
                  </a:moveTo>
                  <a:cubicBezTo>
                    <a:pt x="1227" y="268"/>
                    <a:pt x="23" y="5395"/>
                    <a:pt x="23" y="5440"/>
                  </a:cubicBezTo>
                  <a:cubicBezTo>
                    <a:pt x="1" y="5529"/>
                    <a:pt x="68" y="5618"/>
                    <a:pt x="157" y="5618"/>
                  </a:cubicBezTo>
                  <a:cubicBezTo>
                    <a:pt x="202" y="5618"/>
                    <a:pt x="224" y="5596"/>
                    <a:pt x="268" y="5573"/>
                  </a:cubicBezTo>
                  <a:cubicBezTo>
                    <a:pt x="402" y="5440"/>
                    <a:pt x="3790" y="2252"/>
                    <a:pt x="5039" y="224"/>
                  </a:cubicBezTo>
                  <a:cubicBezTo>
                    <a:pt x="5105" y="112"/>
                    <a:pt x="5016" y="1"/>
                    <a:pt x="490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20;p48"/>
            <p:cNvSpPr/>
            <p:nvPr/>
          </p:nvSpPr>
          <p:spPr>
            <a:xfrm>
              <a:off x="5039150" y="1465125"/>
              <a:ext cx="68075" cy="41875"/>
            </a:xfrm>
            <a:custGeom>
              <a:avLst/>
              <a:gdLst/>
              <a:ahLst/>
              <a:cxnLst/>
              <a:rect l="l" t="t" r="r" b="b"/>
              <a:pathLst>
                <a:path w="2723" h="1675" extrusionOk="0">
                  <a:moveTo>
                    <a:pt x="191" y="0"/>
                  </a:moveTo>
                  <a:cubicBezTo>
                    <a:pt x="96" y="0"/>
                    <a:pt x="1" y="97"/>
                    <a:pt x="62" y="204"/>
                  </a:cubicBezTo>
                  <a:lnTo>
                    <a:pt x="842" y="1608"/>
                  </a:lnTo>
                  <a:cubicBezTo>
                    <a:pt x="864" y="1652"/>
                    <a:pt x="909" y="1675"/>
                    <a:pt x="976" y="1675"/>
                  </a:cubicBezTo>
                  <a:lnTo>
                    <a:pt x="1020" y="1675"/>
                  </a:lnTo>
                  <a:lnTo>
                    <a:pt x="2558" y="1207"/>
                  </a:lnTo>
                  <a:cubicBezTo>
                    <a:pt x="2723" y="1165"/>
                    <a:pt x="2678" y="934"/>
                    <a:pt x="2530" y="934"/>
                  </a:cubicBezTo>
                  <a:cubicBezTo>
                    <a:pt x="2518" y="934"/>
                    <a:pt x="2505" y="936"/>
                    <a:pt x="2491" y="939"/>
                  </a:cubicBezTo>
                  <a:lnTo>
                    <a:pt x="1042" y="1363"/>
                  </a:lnTo>
                  <a:lnTo>
                    <a:pt x="307" y="70"/>
                  </a:lnTo>
                  <a:cubicBezTo>
                    <a:pt x="279" y="21"/>
                    <a:pt x="235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21;p48"/>
            <p:cNvSpPr/>
            <p:nvPr/>
          </p:nvSpPr>
          <p:spPr>
            <a:xfrm>
              <a:off x="5010675" y="1569125"/>
              <a:ext cx="79125" cy="39850"/>
            </a:xfrm>
            <a:custGeom>
              <a:avLst/>
              <a:gdLst/>
              <a:ahLst/>
              <a:cxnLst/>
              <a:rect l="l" t="t" r="r" b="b"/>
              <a:pathLst>
                <a:path w="3165" h="1594" extrusionOk="0">
                  <a:moveTo>
                    <a:pt x="187" y="1"/>
                  </a:moveTo>
                  <a:cubicBezTo>
                    <a:pt x="95" y="1"/>
                    <a:pt x="0" y="101"/>
                    <a:pt x="64" y="212"/>
                  </a:cubicBezTo>
                  <a:lnTo>
                    <a:pt x="866" y="1527"/>
                  </a:lnTo>
                  <a:cubicBezTo>
                    <a:pt x="889" y="1572"/>
                    <a:pt x="933" y="1594"/>
                    <a:pt x="1000" y="1594"/>
                  </a:cubicBezTo>
                  <a:lnTo>
                    <a:pt x="1045" y="1594"/>
                  </a:lnTo>
                  <a:lnTo>
                    <a:pt x="3006" y="925"/>
                  </a:lnTo>
                  <a:cubicBezTo>
                    <a:pt x="3165" y="866"/>
                    <a:pt x="3112" y="647"/>
                    <a:pt x="2972" y="647"/>
                  </a:cubicBezTo>
                  <a:cubicBezTo>
                    <a:pt x="2955" y="647"/>
                    <a:pt x="2937" y="650"/>
                    <a:pt x="2917" y="658"/>
                  </a:cubicBezTo>
                  <a:lnTo>
                    <a:pt x="1045" y="1282"/>
                  </a:lnTo>
                  <a:lnTo>
                    <a:pt x="287" y="56"/>
                  </a:lnTo>
                  <a:cubicBezTo>
                    <a:pt x="261" y="17"/>
                    <a:pt x="224" y="1"/>
                    <a:pt x="1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22;p48"/>
            <p:cNvSpPr/>
            <p:nvPr/>
          </p:nvSpPr>
          <p:spPr>
            <a:xfrm>
              <a:off x="5080475" y="1375175"/>
              <a:ext cx="61100" cy="39875"/>
            </a:xfrm>
            <a:custGeom>
              <a:avLst/>
              <a:gdLst/>
              <a:ahLst/>
              <a:cxnLst/>
              <a:rect l="l" t="t" r="r" b="b"/>
              <a:pathLst>
                <a:path w="2444" h="1595" extrusionOk="0">
                  <a:moveTo>
                    <a:pt x="164" y="1"/>
                  </a:moveTo>
                  <a:cubicBezTo>
                    <a:pt x="83" y="1"/>
                    <a:pt x="1" y="66"/>
                    <a:pt x="14" y="168"/>
                  </a:cubicBezTo>
                  <a:lnTo>
                    <a:pt x="259" y="1216"/>
                  </a:lnTo>
                  <a:cubicBezTo>
                    <a:pt x="259" y="1283"/>
                    <a:pt x="303" y="1327"/>
                    <a:pt x="370" y="1327"/>
                  </a:cubicBezTo>
                  <a:lnTo>
                    <a:pt x="2198" y="1595"/>
                  </a:lnTo>
                  <a:lnTo>
                    <a:pt x="2220" y="1595"/>
                  </a:lnTo>
                  <a:cubicBezTo>
                    <a:pt x="2421" y="1595"/>
                    <a:pt x="2443" y="1327"/>
                    <a:pt x="2243" y="1305"/>
                  </a:cubicBezTo>
                  <a:lnTo>
                    <a:pt x="504" y="1060"/>
                  </a:lnTo>
                  <a:lnTo>
                    <a:pt x="303" y="124"/>
                  </a:lnTo>
                  <a:cubicBezTo>
                    <a:pt x="284" y="38"/>
                    <a:pt x="224" y="1"/>
                    <a:pt x="16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23;p48"/>
            <p:cNvSpPr/>
            <p:nvPr/>
          </p:nvSpPr>
          <p:spPr>
            <a:xfrm>
              <a:off x="5128725" y="1295500"/>
              <a:ext cx="128750" cy="147975"/>
            </a:xfrm>
            <a:custGeom>
              <a:avLst/>
              <a:gdLst/>
              <a:ahLst/>
              <a:cxnLst/>
              <a:rect l="l" t="t" r="r" b="b"/>
              <a:pathLst>
                <a:path w="5150" h="5919" extrusionOk="0">
                  <a:moveTo>
                    <a:pt x="260" y="0"/>
                  </a:moveTo>
                  <a:cubicBezTo>
                    <a:pt x="192" y="0"/>
                    <a:pt x="122" y="40"/>
                    <a:pt x="112" y="123"/>
                  </a:cubicBezTo>
                  <a:lnTo>
                    <a:pt x="0" y="1416"/>
                  </a:lnTo>
                  <a:cubicBezTo>
                    <a:pt x="0" y="1483"/>
                    <a:pt x="45" y="1550"/>
                    <a:pt x="134" y="1572"/>
                  </a:cubicBezTo>
                  <a:lnTo>
                    <a:pt x="1917" y="1750"/>
                  </a:lnTo>
                  <a:cubicBezTo>
                    <a:pt x="1895" y="2285"/>
                    <a:pt x="2051" y="4247"/>
                    <a:pt x="4258" y="5874"/>
                  </a:cubicBezTo>
                  <a:cubicBezTo>
                    <a:pt x="4280" y="5896"/>
                    <a:pt x="4325" y="5919"/>
                    <a:pt x="4347" y="5919"/>
                  </a:cubicBezTo>
                  <a:lnTo>
                    <a:pt x="4392" y="5896"/>
                  </a:lnTo>
                  <a:cubicBezTo>
                    <a:pt x="4414" y="5896"/>
                    <a:pt x="4459" y="5874"/>
                    <a:pt x="4481" y="5830"/>
                  </a:cubicBezTo>
                  <a:cubicBezTo>
                    <a:pt x="5150" y="4202"/>
                    <a:pt x="5083" y="1305"/>
                    <a:pt x="5083" y="1193"/>
                  </a:cubicBezTo>
                  <a:cubicBezTo>
                    <a:pt x="5083" y="1116"/>
                    <a:pt x="5049" y="1055"/>
                    <a:pt x="4982" y="1055"/>
                  </a:cubicBezTo>
                  <a:cubicBezTo>
                    <a:pt x="4972" y="1055"/>
                    <a:pt x="4961" y="1056"/>
                    <a:pt x="4949" y="1059"/>
                  </a:cubicBezTo>
                  <a:cubicBezTo>
                    <a:pt x="4882" y="1059"/>
                    <a:pt x="4815" y="1104"/>
                    <a:pt x="4815" y="1193"/>
                  </a:cubicBezTo>
                  <a:cubicBezTo>
                    <a:pt x="4815" y="1215"/>
                    <a:pt x="4860" y="3957"/>
                    <a:pt x="4280" y="5540"/>
                  </a:cubicBezTo>
                  <a:cubicBezTo>
                    <a:pt x="2051" y="3801"/>
                    <a:pt x="2185" y="1661"/>
                    <a:pt x="2185" y="1639"/>
                  </a:cubicBezTo>
                  <a:cubicBezTo>
                    <a:pt x="2185" y="1572"/>
                    <a:pt x="2140" y="1505"/>
                    <a:pt x="2073" y="1505"/>
                  </a:cubicBezTo>
                  <a:lnTo>
                    <a:pt x="290" y="1305"/>
                  </a:lnTo>
                  <a:lnTo>
                    <a:pt x="402" y="146"/>
                  </a:lnTo>
                  <a:cubicBezTo>
                    <a:pt x="414" y="51"/>
                    <a:pt x="337" y="0"/>
                    <a:pt x="26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7"/>
          <p:cNvSpPr txBox="1">
            <a:spLocks noGrp="1"/>
          </p:cNvSpPr>
          <p:nvPr>
            <p:ph type="title"/>
          </p:nvPr>
        </p:nvSpPr>
        <p:spPr>
          <a:xfrm>
            <a:off x="857224" y="2857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/>
              <a:t>P</a:t>
            </a:r>
            <a:r>
              <a:rPr lang="en" dirty="0" smtClean="0"/>
              <a:t>rogramme avec le temps </a:t>
            </a:r>
            <a:endParaRPr/>
          </a:p>
        </p:txBody>
      </p:sp>
      <p:sp>
        <p:nvSpPr>
          <p:cNvPr id="464" name="Google Shape;464;p27"/>
          <p:cNvSpPr txBox="1"/>
          <p:nvPr/>
        </p:nvSpPr>
        <p:spPr>
          <a:xfrm>
            <a:off x="-71470" y="2147850"/>
            <a:ext cx="19635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Arrivée :08:30</a:t>
            </a:r>
            <a:r>
              <a:rPr lang="fr-FR" sz="1800" b="1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sz="18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476" name="Google Shape;476;p27"/>
          <p:cNvCxnSpPr/>
          <p:nvPr/>
        </p:nvCxnSpPr>
        <p:spPr>
          <a:xfrm rot="5400000">
            <a:off x="269510" y="2626978"/>
            <a:ext cx="461049" cy="28575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8" name="Google Shape;478;p27"/>
          <p:cNvCxnSpPr/>
          <p:nvPr/>
        </p:nvCxnSpPr>
        <p:spPr>
          <a:xfrm rot="5400000">
            <a:off x="672952" y="3041774"/>
            <a:ext cx="460363" cy="66332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4" name="Google Shape;484;p27"/>
          <p:cNvSpPr/>
          <p:nvPr/>
        </p:nvSpPr>
        <p:spPr>
          <a:xfrm>
            <a:off x="285720" y="2928940"/>
            <a:ext cx="928694" cy="215220"/>
          </a:xfrm>
          <a:prstGeom prst="rect">
            <a:avLst/>
          </a:prstGeom>
          <a:solidFill>
            <a:srgbClr val="692300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77" name="Google Shape;477;p27"/>
          <p:cNvSpPr/>
          <p:nvPr/>
        </p:nvSpPr>
        <p:spPr>
          <a:xfrm>
            <a:off x="260896" y="2911350"/>
            <a:ext cx="167700" cy="23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79" name="Google Shape;479;p27"/>
          <p:cNvSpPr/>
          <p:nvPr/>
        </p:nvSpPr>
        <p:spPr>
          <a:xfrm>
            <a:off x="1142976" y="2912531"/>
            <a:ext cx="167700" cy="232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97" name="Google Shape;497;p27"/>
          <p:cNvSpPr txBox="1"/>
          <p:nvPr/>
        </p:nvSpPr>
        <p:spPr>
          <a:xfrm>
            <a:off x="142844" y="1000114"/>
            <a:ext cx="2500330" cy="995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 smtClean="0">
                <a:solidFill>
                  <a:schemeClr val="dk1"/>
                </a:solidFill>
                <a:latin typeface="Segoe UI Black" pitchFamily="34" charset="0"/>
                <a:ea typeface="Segoe UI Black" pitchFamily="34" charset="0"/>
                <a:cs typeface="Questrial"/>
                <a:sym typeface="Questrial"/>
              </a:rPr>
              <a:t>S</a:t>
            </a:r>
            <a:r>
              <a:rPr lang="en" sz="1600" b="1" dirty="0" smtClean="0">
                <a:solidFill>
                  <a:schemeClr val="dk1"/>
                </a:solidFill>
                <a:latin typeface="Segoe UI Black" pitchFamily="34" charset="0"/>
                <a:ea typeface="Segoe UI Black" pitchFamily="34" charset="0"/>
                <a:cs typeface="Questrial"/>
                <a:sym typeface="Questrial"/>
              </a:rPr>
              <a:t>ite 01 : le festivale de la tonte Smar </a:t>
            </a:r>
            <a:endParaRPr sz="1600" b="1">
              <a:solidFill>
                <a:schemeClr val="dk1"/>
              </a:solidFill>
              <a:latin typeface="Segoe UI Black" pitchFamily="34" charset="0"/>
              <a:ea typeface="Segoe UI Black" pitchFamily="34" charset="0"/>
              <a:cs typeface="Questrial"/>
              <a:sym typeface="Questrial"/>
            </a:endParaRPr>
          </a:p>
        </p:txBody>
      </p:sp>
      <p:sp>
        <p:nvSpPr>
          <p:cNvPr id="41" name="Google Shape;464;p27"/>
          <p:cNvSpPr txBox="1"/>
          <p:nvPr/>
        </p:nvSpPr>
        <p:spPr>
          <a:xfrm>
            <a:off x="71406" y="3429006"/>
            <a:ext cx="19635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Départ  :14:00</a:t>
            </a:r>
            <a:r>
              <a:rPr lang="fr-FR" sz="1800" b="1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sz="18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42" name="Google Shape;476;p27"/>
          <p:cNvCxnSpPr/>
          <p:nvPr/>
        </p:nvCxnSpPr>
        <p:spPr>
          <a:xfrm rot="5400000">
            <a:off x="2291564" y="2595243"/>
            <a:ext cx="461049" cy="28575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84;p27"/>
          <p:cNvSpPr/>
          <p:nvPr/>
        </p:nvSpPr>
        <p:spPr>
          <a:xfrm>
            <a:off x="2307774" y="2897205"/>
            <a:ext cx="928694" cy="215220"/>
          </a:xfrm>
          <a:prstGeom prst="rect">
            <a:avLst/>
          </a:prstGeom>
          <a:solidFill>
            <a:srgbClr val="692300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5" name="Google Shape;477;p27"/>
          <p:cNvSpPr/>
          <p:nvPr/>
        </p:nvSpPr>
        <p:spPr>
          <a:xfrm>
            <a:off x="2282950" y="2879615"/>
            <a:ext cx="167700" cy="23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7" name="Google Shape;497;p27"/>
          <p:cNvSpPr txBox="1"/>
          <p:nvPr/>
        </p:nvSpPr>
        <p:spPr>
          <a:xfrm>
            <a:off x="1428728" y="4000510"/>
            <a:ext cx="2392428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 smtClean="0">
                <a:solidFill>
                  <a:schemeClr val="dk1"/>
                </a:solidFill>
                <a:latin typeface="Segoe UI Black" pitchFamily="34" charset="0"/>
                <a:ea typeface="Segoe UI Black" pitchFamily="34" charset="0"/>
                <a:cs typeface="Questrial"/>
                <a:sym typeface="Questrial"/>
              </a:rPr>
              <a:t>S</a:t>
            </a:r>
            <a:r>
              <a:rPr lang="en" sz="1600" b="1" dirty="0" smtClean="0">
                <a:solidFill>
                  <a:schemeClr val="dk1"/>
                </a:solidFill>
                <a:latin typeface="Segoe UI Black" pitchFamily="34" charset="0"/>
                <a:ea typeface="Segoe UI Black" pitchFamily="34" charset="0"/>
                <a:cs typeface="Questrial"/>
                <a:sym typeface="Questrial"/>
              </a:rPr>
              <a:t>ite 02 : le  musée de patrmoine du Smar </a:t>
            </a:r>
            <a:endParaRPr sz="1600" b="1">
              <a:solidFill>
                <a:schemeClr val="dk1"/>
              </a:solidFill>
              <a:latin typeface="Segoe UI Black" pitchFamily="34" charset="0"/>
              <a:ea typeface="Segoe UI Black" pitchFamily="34" charset="0"/>
              <a:cs typeface="Questrial"/>
              <a:sym typeface="Questrial"/>
            </a:endParaRPr>
          </a:p>
        </p:txBody>
      </p:sp>
      <p:sp>
        <p:nvSpPr>
          <p:cNvPr id="48" name="Google Shape;464;p27"/>
          <p:cNvSpPr txBox="1"/>
          <p:nvPr/>
        </p:nvSpPr>
        <p:spPr>
          <a:xfrm>
            <a:off x="1608368" y="3433734"/>
            <a:ext cx="19635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Départ  :14:45</a:t>
            </a:r>
            <a:r>
              <a:rPr lang="fr-FR" sz="1800" b="1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sz="18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9" name="Google Shape;464;p27"/>
          <p:cNvSpPr txBox="1"/>
          <p:nvPr/>
        </p:nvSpPr>
        <p:spPr>
          <a:xfrm>
            <a:off x="1679806" y="2143122"/>
            <a:ext cx="19635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Arrivée :14:00</a:t>
            </a:r>
            <a:r>
              <a:rPr lang="fr-FR" sz="1800" b="1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sz="18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60" name="Google Shape;476;p27"/>
          <p:cNvCxnSpPr/>
          <p:nvPr/>
        </p:nvCxnSpPr>
        <p:spPr>
          <a:xfrm rot="5400000">
            <a:off x="5888288" y="2587961"/>
            <a:ext cx="461049" cy="28575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478;p27"/>
          <p:cNvCxnSpPr/>
          <p:nvPr/>
        </p:nvCxnSpPr>
        <p:spPr>
          <a:xfrm rot="5400000">
            <a:off x="6291730" y="3002757"/>
            <a:ext cx="460363" cy="66332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Google Shape;484;p27"/>
          <p:cNvSpPr/>
          <p:nvPr/>
        </p:nvSpPr>
        <p:spPr>
          <a:xfrm>
            <a:off x="5904498" y="2889923"/>
            <a:ext cx="928694" cy="215220"/>
          </a:xfrm>
          <a:prstGeom prst="rect">
            <a:avLst/>
          </a:prstGeom>
          <a:solidFill>
            <a:srgbClr val="692300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3" name="Google Shape;477;p27"/>
          <p:cNvSpPr/>
          <p:nvPr/>
        </p:nvSpPr>
        <p:spPr>
          <a:xfrm>
            <a:off x="5879674" y="2872333"/>
            <a:ext cx="167700" cy="23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4" name="Google Shape;479;p27"/>
          <p:cNvSpPr/>
          <p:nvPr/>
        </p:nvSpPr>
        <p:spPr>
          <a:xfrm>
            <a:off x="6761754" y="2873514"/>
            <a:ext cx="167700" cy="232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5" name="Google Shape;479;p27"/>
          <p:cNvSpPr/>
          <p:nvPr/>
        </p:nvSpPr>
        <p:spPr>
          <a:xfrm>
            <a:off x="3118416" y="2857502"/>
            <a:ext cx="167700" cy="232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cxnSp>
        <p:nvCxnSpPr>
          <p:cNvPr id="66" name="Google Shape;478;p27"/>
          <p:cNvCxnSpPr/>
          <p:nvPr/>
        </p:nvCxnSpPr>
        <p:spPr>
          <a:xfrm rot="5400000">
            <a:off x="2648392" y="2970336"/>
            <a:ext cx="460363" cy="66332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476;p27"/>
          <p:cNvCxnSpPr/>
          <p:nvPr/>
        </p:nvCxnSpPr>
        <p:spPr>
          <a:xfrm rot="5400000">
            <a:off x="7602800" y="2587961"/>
            <a:ext cx="461049" cy="28575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478;p27"/>
          <p:cNvCxnSpPr/>
          <p:nvPr/>
        </p:nvCxnSpPr>
        <p:spPr>
          <a:xfrm rot="5400000">
            <a:off x="8006242" y="3002757"/>
            <a:ext cx="460363" cy="66332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" name="Google Shape;484;p27"/>
          <p:cNvSpPr/>
          <p:nvPr/>
        </p:nvSpPr>
        <p:spPr>
          <a:xfrm>
            <a:off x="7619010" y="2889923"/>
            <a:ext cx="928694" cy="215220"/>
          </a:xfrm>
          <a:prstGeom prst="rect">
            <a:avLst/>
          </a:prstGeom>
          <a:solidFill>
            <a:srgbClr val="692300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0" name="Google Shape;477;p27"/>
          <p:cNvSpPr/>
          <p:nvPr/>
        </p:nvSpPr>
        <p:spPr>
          <a:xfrm>
            <a:off x="7594186" y="2872333"/>
            <a:ext cx="167700" cy="23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1" name="Google Shape;479;p27"/>
          <p:cNvSpPr/>
          <p:nvPr/>
        </p:nvSpPr>
        <p:spPr>
          <a:xfrm>
            <a:off x="8476266" y="2873514"/>
            <a:ext cx="167700" cy="232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cxnSp>
        <p:nvCxnSpPr>
          <p:cNvPr id="72" name="Google Shape;476;p27"/>
          <p:cNvCxnSpPr/>
          <p:nvPr/>
        </p:nvCxnSpPr>
        <p:spPr>
          <a:xfrm rot="5400000">
            <a:off x="4030900" y="2587961"/>
            <a:ext cx="461049" cy="28575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" name="Google Shape;478;p27"/>
          <p:cNvCxnSpPr/>
          <p:nvPr/>
        </p:nvCxnSpPr>
        <p:spPr>
          <a:xfrm rot="5400000">
            <a:off x="4434342" y="3002757"/>
            <a:ext cx="460363" cy="66332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484;p27"/>
          <p:cNvSpPr/>
          <p:nvPr/>
        </p:nvSpPr>
        <p:spPr>
          <a:xfrm>
            <a:off x="4047110" y="2889923"/>
            <a:ext cx="928694" cy="215220"/>
          </a:xfrm>
          <a:prstGeom prst="rect">
            <a:avLst/>
          </a:prstGeom>
          <a:solidFill>
            <a:srgbClr val="692300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5" name="Google Shape;477;p27"/>
          <p:cNvSpPr/>
          <p:nvPr/>
        </p:nvSpPr>
        <p:spPr>
          <a:xfrm>
            <a:off x="4022286" y="2872333"/>
            <a:ext cx="167700" cy="23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6" name="Google Shape;479;p27"/>
          <p:cNvSpPr/>
          <p:nvPr/>
        </p:nvSpPr>
        <p:spPr>
          <a:xfrm>
            <a:off x="4904366" y="2873514"/>
            <a:ext cx="167700" cy="232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7" name="Google Shape;497;p27"/>
          <p:cNvSpPr txBox="1"/>
          <p:nvPr/>
        </p:nvSpPr>
        <p:spPr>
          <a:xfrm>
            <a:off x="3643306" y="1500180"/>
            <a:ext cx="19638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 smtClean="0">
                <a:solidFill>
                  <a:schemeClr val="dk1"/>
                </a:solidFill>
                <a:latin typeface="Segoe UI Black" pitchFamily="34" charset="0"/>
                <a:ea typeface="Segoe UI Black" pitchFamily="34" charset="0"/>
                <a:cs typeface="Questrial"/>
                <a:sym typeface="Questrial"/>
              </a:rPr>
              <a:t>S</a:t>
            </a:r>
            <a:r>
              <a:rPr lang="en" sz="1800" b="1" dirty="0" smtClean="0">
                <a:solidFill>
                  <a:schemeClr val="dk1"/>
                </a:solidFill>
                <a:latin typeface="Segoe UI Black" pitchFamily="34" charset="0"/>
                <a:ea typeface="Segoe UI Black" pitchFamily="34" charset="0"/>
                <a:cs typeface="Questrial"/>
                <a:sym typeface="Questrial"/>
              </a:rPr>
              <a:t>ite 03: Ain charchara  </a:t>
            </a:r>
            <a:endParaRPr sz="1800" b="1">
              <a:solidFill>
                <a:schemeClr val="dk1"/>
              </a:solidFill>
              <a:latin typeface="Segoe UI Black" pitchFamily="34" charset="0"/>
              <a:ea typeface="Segoe UI Black" pitchFamily="34" charset="0"/>
              <a:cs typeface="Questrial"/>
              <a:sym typeface="Questrial"/>
            </a:endParaRPr>
          </a:p>
        </p:txBody>
      </p:sp>
      <p:sp>
        <p:nvSpPr>
          <p:cNvPr id="79" name="Google Shape;497;p27"/>
          <p:cNvSpPr txBox="1"/>
          <p:nvPr/>
        </p:nvSpPr>
        <p:spPr>
          <a:xfrm>
            <a:off x="5214942" y="3714758"/>
            <a:ext cx="1963800" cy="852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 smtClean="0">
                <a:solidFill>
                  <a:schemeClr val="dk1"/>
                </a:solidFill>
                <a:latin typeface="Segoe UI Black" pitchFamily="34" charset="0"/>
                <a:ea typeface="Segoe UI Black" pitchFamily="34" charset="0"/>
                <a:cs typeface="Questrial"/>
                <a:sym typeface="Questrial"/>
              </a:rPr>
              <a:t>S</a:t>
            </a:r>
            <a:r>
              <a:rPr lang="en" sz="1800" b="1" dirty="0" smtClean="0">
                <a:solidFill>
                  <a:schemeClr val="dk1"/>
                </a:solidFill>
                <a:latin typeface="Segoe UI Black" pitchFamily="34" charset="0"/>
                <a:ea typeface="Segoe UI Black" pitchFamily="34" charset="0"/>
                <a:cs typeface="Questrial"/>
                <a:sym typeface="Questrial"/>
              </a:rPr>
              <a:t>ite 04: relief lunaire    </a:t>
            </a:r>
            <a:endParaRPr sz="1800" b="1">
              <a:solidFill>
                <a:schemeClr val="dk1"/>
              </a:solidFill>
              <a:latin typeface="Segoe UI Black" pitchFamily="34" charset="0"/>
              <a:ea typeface="Segoe UI Black" pitchFamily="34" charset="0"/>
              <a:cs typeface="Questrial"/>
              <a:sym typeface="Questrial"/>
            </a:endParaRPr>
          </a:p>
        </p:txBody>
      </p:sp>
      <p:sp>
        <p:nvSpPr>
          <p:cNvPr id="36" name="Google Shape;464;p27"/>
          <p:cNvSpPr txBox="1"/>
          <p:nvPr/>
        </p:nvSpPr>
        <p:spPr>
          <a:xfrm>
            <a:off x="3180004" y="3433734"/>
            <a:ext cx="19635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Départ  :16;00</a:t>
            </a:r>
            <a:r>
              <a:rPr lang="fr-FR" sz="1800" b="1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sz="18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7" name="Google Shape;464;p27"/>
          <p:cNvSpPr txBox="1"/>
          <p:nvPr/>
        </p:nvSpPr>
        <p:spPr>
          <a:xfrm>
            <a:off x="3894384" y="2147850"/>
            <a:ext cx="19635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Arrivée :15:00</a:t>
            </a:r>
            <a:r>
              <a:rPr lang="fr-FR" sz="1800" b="1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sz="18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8" name="Google Shape;464;p27"/>
          <p:cNvSpPr txBox="1"/>
          <p:nvPr/>
        </p:nvSpPr>
        <p:spPr>
          <a:xfrm>
            <a:off x="5751772" y="2147850"/>
            <a:ext cx="19635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Arrivée :16:00</a:t>
            </a:r>
            <a:r>
              <a:rPr lang="fr-FR" sz="1800" b="1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sz="18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9" name="Google Shape;464;p27"/>
          <p:cNvSpPr txBox="1"/>
          <p:nvPr/>
        </p:nvSpPr>
        <p:spPr>
          <a:xfrm>
            <a:off x="7429520" y="2143122"/>
            <a:ext cx="19635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Arrivée :17:00</a:t>
            </a:r>
            <a:r>
              <a:rPr lang="fr-FR" sz="1800" b="1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sz="18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0" name="Google Shape;464;p27"/>
          <p:cNvSpPr txBox="1"/>
          <p:nvPr/>
        </p:nvSpPr>
        <p:spPr>
          <a:xfrm>
            <a:off x="4965954" y="3429006"/>
            <a:ext cx="19635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Départ  :16:45</a:t>
            </a:r>
            <a:r>
              <a:rPr lang="fr-FR" sz="1800" b="1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sz="18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3" name="Google Shape;464;p27"/>
          <p:cNvSpPr txBox="1"/>
          <p:nvPr/>
        </p:nvSpPr>
        <p:spPr>
          <a:xfrm>
            <a:off x="6894780" y="3429006"/>
            <a:ext cx="19635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Départ  :18:00</a:t>
            </a:r>
            <a:r>
              <a:rPr lang="fr-FR" sz="1800" b="1" dirty="0" smtClean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sz="1800" b="1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0" name="Google Shape;497;p27"/>
          <p:cNvSpPr txBox="1"/>
          <p:nvPr/>
        </p:nvSpPr>
        <p:spPr>
          <a:xfrm>
            <a:off x="7143768" y="1142990"/>
            <a:ext cx="1820924" cy="852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 smtClean="0">
                <a:solidFill>
                  <a:schemeClr val="dk1"/>
                </a:solidFill>
                <a:latin typeface="Segoe UI Black" pitchFamily="34" charset="0"/>
                <a:ea typeface="Segoe UI Black" pitchFamily="34" charset="0"/>
                <a:cs typeface="Questrial"/>
                <a:sym typeface="Questrial"/>
              </a:rPr>
              <a:t>S</a:t>
            </a:r>
            <a:r>
              <a:rPr lang="en" sz="2000" b="1" dirty="0" smtClean="0">
                <a:solidFill>
                  <a:schemeClr val="dk1"/>
                </a:solidFill>
                <a:latin typeface="Segoe UI Black" pitchFamily="34" charset="0"/>
                <a:ea typeface="Segoe UI Black" pitchFamily="34" charset="0"/>
                <a:cs typeface="Questrial"/>
                <a:sym typeface="Questrial"/>
              </a:rPr>
              <a:t>ite 05: Elbadia  </a:t>
            </a:r>
            <a:endParaRPr sz="2000" b="1">
              <a:solidFill>
                <a:schemeClr val="dk1"/>
              </a:solidFill>
              <a:latin typeface="Segoe UI Black" pitchFamily="34" charset="0"/>
              <a:ea typeface="Segoe UI Black" pitchFamily="34" charset="0"/>
              <a:cs typeface="Questrial"/>
              <a:sym typeface="Questrial"/>
            </a:endParaRPr>
          </a:p>
        </p:txBody>
      </p:sp>
      <p:grpSp>
        <p:nvGrpSpPr>
          <p:cNvPr id="51" name="Google Shape;722;p35"/>
          <p:cNvGrpSpPr/>
          <p:nvPr/>
        </p:nvGrpSpPr>
        <p:grpSpPr>
          <a:xfrm flipH="1">
            <a:off x="8215338" y="4102569"/>
            <a:ext cx="500065" cy="612321"/>
            <a:chOff x="7463382" y="1854403"/>
            <a:chExt cx="202043" cy="326569"/>
          </a:xfrm>
        </p:grpSpPr>
        <p:sp>
          <p:nvSpPr>
            <p:cNvPr id="52" name="Google Shape;710;p35"/>
            <p:cNvSpPr/>
            <p:nvPr/>
          </p:nvSpPr>
          <p:spPr>
            <a:xfrm>
              <a:off x="7552079" y="2160872"/>
              <a:ext cx="54000" cy="201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" name="Google Shape;723;p35"/>
            <p:cNvGrpSpPr/>
            <p:nvPr/>
          </p:nvGrpSpPr>
          <p:grpSpPr>
            <a:xfrm flipH="1">
              <a:off x="7463382" y="1854413"/>
              <a:ext cx="202043" cy="288002"/>
              <a:chOff x="5501500" y="2201550"/>
              <a:chExt cx="162375" cy="231475"/>
            </a:xfrm>
          </p:grpSpPr>
          <p:sp>
            <p:nvSpPr>
              <p:cNvPr id="54" name="Google Shape;724;p35"/>
              <p:cNvSpPr/>
              <p:nvPr/>
            </p:nvSpPr>
            <p:spPr>
              <a:xfrm>
                <a:off x="5521050" y="2234125"/>
                <a:ext cx="103125" cy="87800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3512" extrusionOk="0">
                    <a:moveTo>
                      <a:pt x="2333" y="371"/>
                    </a:moveTo>
                    <a:cubicBezTo>
                      <a:pt x="3057" y="371"/>
                      <a:pt x="3748" y="948"/>
                      <a:pt x="3724" y="1797"/>
                    </a:cubicBezTo>
                    <a:cubicBezTo>
                      <a:pt x="3704" y="2546"/>
                      <a:pt x="3093" y="3142"/>
                      <a:pt x="2349" y="3142"/>
                    </a:cubicBezTo>
                    <a:cubicBezTo>
                      <a:pt x="2337" y="3142"/>
                      <a:pt x="2324" y="3141"/>
                      <a:pt x="2311" y="3141"/>
                    </a:cubicBezTo>
                    <a:lnTo>
                      <a:pt x="2305" y="3141"/>
                    </a:lnTo>
                    <a:cubicBezTo>
                      <a:pt x="1070" y="3114"/>
                      <a:pt x="494" y="1605"/>
                      <a:pt x="1393" y="755"/>
                    </a:cubicBezTo>
                    <a:cubicBezTo>
                      <a:pt x="1671" y="489"/>
                      <a:pt x="2005" y="371"/>
                      <a:pt x="2333" y="371"/>
                    </a:cubicBezTo>
                    <a:close/>
                    <a:moveTo>
                      <a:pt x="2332" y="1"/>
                    </a:moveTo>
                    <a:cubicBezTo>
                      <a:pt x="1914" y="1"/>
                      <a:pt x="1488" y="151"/>
                      <a:pt x="1132" y="487"/>
                    </a:cubicBezTo>
                    <a:cubicBezTo>
                      <a:pt x="0" y="1564"/>
                      <a:pt x="734" y="3477"/>
                      <a:pt x="2298" y="3511"/>
                    </a:cubicBezTo>
                    <a:lnTo>
                      <a:pt x="2346" y="3511"/>
                    </a:lnTo>
                    <a:cubicBezTo>
                      <a:pt x="3299" y="3511"/>
                      <a:pt x="4074" y="2750"/>
                      <a:pt x="4101" y="1797"/>
                    </a:cubicBezTo>
                    <a:lnTo>
                      <a:pt x="4101" y="1804"/>
                    </a:lnTo>
                    <a:cubicBezTo>
                      <a:pt x="4125" y="729"/>
                      <a:pt x="3250" y="1"/>
                      <a:pt x="2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725;p35"/>
              <p:cNvSpPr/>
              <p:nvPr/>
            </p:nvSpPr>
            <p:spPr>
              <a:xfrm>
                <a:off x="5501500" y="2201550"/>
                <a:ext cx="162375" cy="231475"/>
              </a:xfrm>
              <a:custGeom>
                <a:avLst/>
                <a:gdLst/>
                <a:ahLst/>
                <a:cxnLst/>
                <a:rect l="l" t="t" r="r" b="b"/>
                <a:pathLst>
                  <a:path w="6495" h="9259" extrusionOk="0">
                    <a:moveTo>
                      <a:pt x="3203" y="371"/>
                    </a:moveTo>
                    <a:cubicBezTo>
                      <a:pt x="3862" y="384"/>
                      <a:pt x="4492" y="652"/>
                      <a:pt x="4966" y="1111"/>
                    </a:cubicBezTo>
                    <a:cubicBezTo>
                      <a:pt x="5912" y="2003"/>
                      <a:pt x="6083" y="3436"/>
                      <a:pt x="5370" y="4526"/>
                    </a:cubicBezTo>
                    <a:cubicBezTo>
                      <a:pt x="4664" y="5603"/>
                      <a:pt x="4088" y="6789"/>
                      <a:pt x="3560" y="7900"/>
                    </a:cubicBezTo>
                    <a:lnTo>
                      <a:pt x="3169" y="8764"/>
                    </a:lnTo>
                    <a:cubicBezTo>
                      <a:pt x="3135" y="8840"/>
                      <a:pt x="3059" y="8881"/>
                      <a:pt x="2977" y="8881"/>
                    </a:cubicBezTo>
                    <a:cubicBezTo>
                      <a:pt x="2895" y="8881"/>
                      <a:pt x="2826" y="8826"/>
                      <a:pt x="2799" y="8751"/>
                    </a:cubicBezTo>
                    <a:lnTo>
                      <a:pt x="2024" y="6858"/>
                    </a:lnTo>
                    <a:cubicBezTo>
                      <a:pt x="1660" y="5960"/>
                      <a:pt x="1194" y="5109"/>
                      <a:pt x="776" y="4348"/>
                    </a:cubicBezTo>
                    <a:cubicBezTo>
                      <a:pt x="494" y="3841"/>
                      <a:pt x="385" y="3251"/>
                      <a:pt x="467" y="2675"/>
                    </a:cubicBezTo>
                    <a:cubicBezTo>
                      <a:pt x="645" y="1440"/>
                      <a:pt x="1647" y="494"/>
                      <a:pt x="2895" y="384"/>
                    </a:cubicBezTo>
                    <a:cubicBezTo>
                      <a:pt x="2970" y="377"/>
                      <a:pt x="3052" y="371"/>
                      <a:pt x="3128" y="371"/>
                    </a:cubicBezTo>
                    <a:close/>
                    <a:moveTo>
                      <a:pt x="3141" y="1"/>
                    </a:moveTo>
                    <a:cubicBezTo>
                      <a:pt x="3048" y="1"/>
                      <a:pt x="2954" y="5"/>
                      <a:pt x="2860" y="14"/>
                    </a:cubicBezTo>
                    <a:cubicBezTo>
                      <a:pt x="1441" y="137"/>
                      <a:pt x="296" y="1228"/>
                      <a:pt x="97" y="2634"/>
                    </a:cubicBezTo>
                    <a:cubicBezTo>
                      <a:pt x="1" y="3292"/>
                      <a:pt x="131" y="3964"/>
                      <a:pt x="453" y="4540"/>
                    </a:cubicBezTo>
                    <a:cubicBezTo>
                      <a:pt x="865" y="5288"/>
                      <a:pt x="1324" y="6131"/>
                      <a:pt x="1681" y="7009"/>
                    </a:cubicBezTo>
                    <a:lnTo>
                      <a:pt x="2456" y="8901"/>
                    </a:lnTo>
                    <a:cubicBezTo>
                      <a:pt x="2538" y="9114"/>
                      <a:pt x="2737" y="9251"/>
                      <a:pt x="2970" y="9258"/>
                    </a:cubicBezTo>
                    <a:lnTo>
                      <a:pt x="2984" y="9258"/>
                    </a:lnTo>
                    <a:cubicBezTo>
                      <a:pt x="3203" y="9258"/>
                      <a:pt x="3409" y="9128"/>
                      <a:pt x="3498" y="8929"/>
                    </a:cubicBezTo>
                    <a:lnTo>
                      <a:pt x="3903" y="8065"/>
                    </a:lnTo>
                    <a:cubicBezTo>
                      <a:pt x="4417" y="6961"/>
                      <a:pt x="4986" y="5795"/>
                      <a:pt x="5686" y="4732"/>
                    </a:cubicBezTo>
                    <a:cubicBezTo>
                      <a:pt x="6495" y="3498"/>
                      <a:pt x="6303" y="1852"/>
                      <a:pt x="5226" y="837"/>
                    </a:cubicBezTo>
                    <a:cubicBezTo>
                      <a:pt x="4658" y="299"/>
                      <a:pt x="3909" y="1"/>
                      <a:pt x="3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" name="Google Shape;1751;p38"/>
          <p:cNvGrpSpPr/>
          <p:nvPr/>
        </p:nvGrpSpPr>
        <p:grpSpPr>
          <a:xfrm>
            <a:off x="357158" y="357172"/>
            <a:ext cx="785818" cy="787706"/>
            <a:chOff x="4886058" y="1965890"/>
            <a:chExt cx="388569" cy="388307"/>
          </a:xfrm>
        </p:grpSpPr>
        <p:sp>
          <p:nvSpPr>
            <p:cNvPr id="57" name="Google Shape;1752;p38"/>
            <p:cNvSpPr/>
            <p:nvPr/>
          </p:nvSpPr>
          <p:spPr>
            <a:xfrm>
              <a:off x="4886058" y="1965890"/>
              <a:ext cx="388569" cy="388307"/>
            </a:xfrm>
            <a:custGeom>
              <a:avLst/>
              <a:gdLst/>
              <a:ahLst/>
              <a:cxnLst/>
              <a:rect l="l" t="t" r="r" b="b"/>
              <a:pathLst>
                <a:path w="14797" h="14787" extrusionOk="0">
                  <a:moveTo>
                    <a:pt x="7398" y="0"/>
                  </a:moveTo>
                  <a:cubicBezTo>
                    <a:pt x="3312" y="0"/>
                    <a:pt x="1" y="3312"/>
                    <a:pt x="1" y="7398"/>
                  </a:cubicBezTo>
                  <a:cubicBezTo>
                    <a:pt x="1" y="11475"/>
                    <a:pt x="3312" y="14786"/>
                    <a:pt x="7398" y="14786"/>
                  </a:cubicBezTo>
                  <a:cubicBezTo>
                    <a:pt x="11485" y="14786"/>
                    <a:pt x="14796" y="11475"/>
                    <a:pt x="14796" y="7398"/>
                  </a:cubicBezTo>
                  <a:cubicBezTo>
                    <a:pt x="14796" y="3312"/>
                    <a:pt x="11485" y="0"/>
                    <a:pt x="7398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55;p38"/>
            <p:cNvSpPr/>
            <p:nvPr/>
          </p:nvSpPr>
          <p:spPr>
            <a:xfrm>
              <a:off x="5074158" y="1993647"/>
              <a:ext cx="12342" cy="39364"/>
            </a:xfrm>
            <a:custGeom>
              <a:avLst/>
              <a:gdLst/>
              <a:ahLst/>
              <a:cxnLst/>
              <a:rect l="l" t="t" r="r" b="b"/>
              <a:pathLst>
                <a:path w="470" h="1499" extrusionOk="0">
                  <a:moveTo>
                    <a:pt x="235" y="1"/>
                  </a:moveTo>
                  <a:cubicBezTo>
                    <a:pt x="118" y="1"/>
                    <a:pt x="1" y="82"/>
                    <a:pt x="15" y="245"/>
                  </a:cubicBezTo>
                  <a:lnTo>
                    <a:pt x="15" y="1278"/>
                  </a:lnTo>
                  <a:cubicBezTo>
                    <a:pt x="15" y="1403"/>
                    <a:pt x="111" y="1499"/>
                    <a:pt x="235" y="1499"/>
                  </a:cubicBezTo>
                  <a:cubicBezTo>
                    <a:pt x="360" y="1499"/>
                    <a:pt x="456" y="1403"/>
                    <a:pt x="456" y="1278"/>
                  </a:cubicBezTo>
                  <a:lnTo>
                    <a:pt x="456" y="245"/>
                  </a:lnTo>
                  <a:cubicBezTo>
                    <a:pt x="470" y="82"/>
                    <a:pt x="353" y="1"/>
                    <a:pt x="235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756;p38"/>
            <p:cNvSpPr/>
            <p:nvPr/>
          </p:nvSpPr>
          <p:spPr>
            <a:xfrm>
              <a:off x="5074158" y="2286866"/>
              <a:ext cx="12342" cy="39416"/>
            </a:xfrm>
            <a:custGeom>
              <a:avLst/>
              <a:gdLst/>
              <a:ahLst/>
              <a:cxnLst/>
              <a:rect l="l" t="t" r="r" b="b"/>
              <a:pathLst>
                <a:path w="470" h="1501" extrusionOk="0">
                  <a:moveTo>
                    <a:pt x="235" y="1"/>
                  </a:moveTo>
                  <a:cubicBezTo>
                    <a:pt x="118" y="1"/>
                    <a:pt x="1" y="80"/>
                    <a:pt x="15" y="238"/>
                  </a:cubicBezTo>
                  <a:lnTo>
                    <a:pt x="15" y="1271"/>
                  </a:lnTo>
                  <a:cubicBezTo>
                    <a:pt x="15" y="1396"/>
                    <a:pt x="111" y="1501"/>
                    <a:pt x="235" y="1501"/>
                  </a:cubicBezTo>
                  <a:cubicBezTo>
                    <a:pt x="360" y="1491"/>
                    <a:pt x="456" y="1396"/>
                    <a:pt x="456" y="1271"/>
                  </a:cubicBezTo>
                  <a:lnTo>
                    <a:pt x="456" y="238"/>
                  </a:lnTo>
                  <a:cubicBezTo>
                    <a:pt x="470" y="80"/>
                    <a:pt x="353" y="1"/>
                    <a:pt x="235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57;p38"/>
            <p:cNvSpPr/>
            <p:nvPr/>
          </p:nvSpPr>
          <p:spPr>
            <a:xfrm>
              <a:off x="5205984" y="2153597"/>
              <a:ext cx="42515" cy="11633"/>
            </a:xfrm>
            <a:custGeom>
              <a:avLst/>
              <a:gdLst/>
              <a:ahLst/>
              <a:cxnLst/>
              <a:rect l="l" t="t" r="r" b="b"/>
              <a:pathLst>
                <a:path w="1619" h="443" extrusionOk="0">
                  <a:moveTo>
                    <a:pt x="1338" y="0"/>
                  </a:moveTo>
                  <a:cubicBezTo>
                    <a:pt x="1329" y="0"/>
                    <a:pt x="1321" y="0"/>
                    <a:pt x="1312" y="1"/>
                  </a:cubicBezTo>
                  <a:lnTo>
                    <a:pt x="278" y="1"/>
                  </a:lnTo>
                  <a:cubicBezTo>
                    <a:pt x="1" y="20"/>
                    <a:pt x="1" y="422"/>
                    <a:pt x="278" y="441"/>
                  </a:cubicBezTo>
                  <a:lnTo>
                    <a:pt x="1312" y="441"/>
                  </a:lnTo>
                  <a:cubicBezTo>
                    <a:pt x="1321" y="442"/>
                    <a:pt x="1329" y="443"/>
                    <a:pt x="1338" y="443"/>
                  </a:cubicBezTo>
                  <a:cubicBezTo>
                    <a:pt x="1619" y="443"/>
                    <a:pt x="1619" y="0"/>
                    <a:pt x="1338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58;p38"/>
            <p:cNvSpPr/>
            <p:nvPr/>
          </p:nvSpPr>
          <p:spPr>
            <a:xfrm>
              <a:off x="4912948" y="2153623"/>
              <a:ext cx="41753" cy="11581"/>
            </a:xfrm>
            <a:custGeom>
              <a:avLst/>
              <a:gdLst/>
              <a:ahLst/>
              <a:cxnLst/>
              <a:rect l="l" t="t" r="r" b="b"/>
              <a:pathLst>
                <a:path w="1590" h="441" extrusionOk="0">
                  <a:moveTo>
                    <a:pt x="278" y="0"/>
                  </a:moveTo>
                  <a:cubicBezTo>
                    <a:pt x="1" y="19"/>
                    <a:pt x="1" y="421"/>
                    <a:pt x="278" y="440"/>
                  </a:cubicBezTo>
                  <a:lnTo>
                    <a:pt x="1312" y="440"/>
                  </a:lnTo>
                  <a:cubicBezTo>
                    <a:pt x="1589" y="421"/>
                    <a:pt x="1589" y="19"/>
                    <a:pt x="1312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59;p38"/>
            <p:cNvSpPr/>
            <p:nvPr/>
          </p:nvSpPr>
          <p:spPr>
            <a:xfrm>
              <a:off x="5002101" y="2140808"/>
              <a:ext cx="97608" cy="96400"/>
            </a:xfrm>
            <a:custGeom>
              <a:avLst/>
              <a:gdLst/>
              <a:ahLst/>
              <a:cxnLst/>
              <a:rect l="l" t="t" r="r" b="b"/>
              <a:pathLst>
                <a:path w="3717" h="3671" extrusionOk="0">
                  <a:moveTo>
                    <a:pt x="2243" y="0"/>
                  </a:moveTo>
                  <a:lnTo>
                    <a:pt x="70" y="3436"/>
                  </a:lnTo>
                  <a:cubicBezTo>
                    <a:pt x="1" y="3544"/>
                    <a:pt x="93" y="3670"/>
                    <a:pt x="201" y="3670"/>
                  </a:cubicBezTo>
                  <a:cubicBezTo>
                    <a:pt x="228" y="3670"/>
                    <a:pt x="255" y="3663"/>
                    <a:pt x="281" y="3646"/>
                  </a:cubicBezTo>
                  <a:lnTo>
                    <a:pt x="3716" y="1474"/>
                  </a:lnTo>
                  <a:lnTo>
                    <a:pt x="2243" y="0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60;p38"/>
            <p:cNvSpPr/>
            <p:nvPr/>
          </p:nvSpPr>
          <p:spPr>
            <a:xfrm>
              <a:off x="5061238" y="2082984"/>
              <a:ext cx="97503" cy="96532"/>
            </a:xfrm>
            <a:custGeom>
              <a:avLst/>
              <a:gdLst/>
              <a:ahLst/>
              <a:cxnLst/>
              <a:rect l="l" t="t" r="r" b="b"/>
              <a:pathLst>
                <a:path w="3713" h="3676" extrusionOk="0">
                  <a:moveTo>
                    <a:pt x="3521" y="1"/>
                  </a:moveTo>
                  <a:cubicBezTo>
                    <a:pt x="3493" y="1"/>
                    <a:pt x="3464" y="10"/>
                    <a:pt x="3436" y="30"/>
                  </a:cubicBezTo>
                  <a:lnTo>
                    <a:pt x="0" y="2202"/>
                  </a:lnTo>
                  <a:lnTo>
                    <a:pt x="1474" y="3676"/>
                  </a:lnTo>
                  <a:lnTo>
                    <a:pt x="3637" y="231"/>
                  </a:lnTo>
                  <a:cubicBezTo>
                    <a:pt x="3712" y="125"/>
                    <a:pt x="3627" y="1"/>
                    <a:pt x="3521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/>
      <p:bldP spid="484" grpId="0" animBg="1"/>
      <p:bldP spid="477" grpId="0" animBg="1"/>
      <p:bldP spid="479" grpId="0" animBg="1"/>
      <p:bldP spid="497" grpId="0"/>
      <p:bldP spid="41" grpId="0"/>
      <p:bldP spid="44" grpId="0" animBg="1"/>
      <p:bldP spid="45" grpId="0" animBg="1"/>
      <p:bldP spid="47" grpId="0"/>
      <p:bldP spid="48" grpId="0"/>
      <p:bldP spid="49" grpId="0"/>
      <p:bldP spid="62" grpId="0" animBg="1"/>
      <p:bldP spid="63" grpId="0" animBg="1"/>
      <p:bldP spid="64" grpId="0" animBg="1"/>
      <p:bldP spid="65" grpId="0" animBg="1"/>
      <p:bldP spid="69" grpId="0" animBg="1"/>
      <p:bldP spid="70" grpId="0" animBg="1"/>
      <p:bldP spid="71" grpId="0" animBg="1"/>
      <p:bldP spid="74" grpId="0" animBg="1"/>
      <p:bldP spid="75" grpId="0" animBg="1"/>
      <p:bldP spid="76" grpId="0" animBg="1"/>
      <p:bldP spid="77" grpId="0"/>
      <p:bldP spid="79" grpId="0"/>
      <p:bldP spid="36" grpId="0"/>
      <p:bldP spid="37" grpId="0"/>
      <p:bldP spid="38" grpId="0"/>
      <p:bldP spid="39" grpId="0"/>
      <p:bldP spid="40" grpId="0"/>
      <p:bldP spid="43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34644" y="1016528"/>
            <a:ext cx="1923174" cy="697966"/>
          </a:xfrm>
        </p:spPr>
        <p:txBody>
          <a:bodyPr/>
          <a:lstStyle/>
          <a:p>
            <a:r>
              <a:rPr lang="fr-FR" sz="4400" dirty="0" smtClean="0">
                <a:latin typeface="Playbill" pitchFamily="82" charset="0"/>
              </a:rPr>
              <a:t>Site 01 </a:t>
            </a:r>
            <a:endParaRPr lang="fr-FR" sz="4400" dirty="0">
              <a:latin typeface="Playbill" pitchFamily="82" charset="0"/>
            </a:endParaRPr>
          </a:p>
        </p:txBody>
      </p:sp>
      <p:grpSp>
        <p:nvGrpSpPr>
          <p:cNvPr id="3" name="Google Shape;4217;p77"/>
          <p:cNvGrpSpPr/>
          <p:nvPr/>
        </p:nvGrpSpPr>
        <p:grpSpPr>
          <a:xfrm>
            <a:off x="6715140" y="1142990"/>
            <a:ext cx="1745427" cy="2928958"/>
            <a:chOff x="5136802" y="1698050"/>
            <a:chExt cx="1964864" cy="2984995"/>
          </a:xfrm>
        </p:grpSpPr>
        <p:sp>
          <p:nvSpPr>
            <p:cNvPr id="4" name="Google Shape;4218;p77"/>
            <p:cNvSpPr/>
            <p:nvPr/>
          </p:nvSpPr>
          <p:spPr>
            <a:xfrm>
              <a:off x="5864945" y="1968102"/>
              <a:ext cx="254660" cy="50071"/>
            </a:xfrm>
            <a:custGeom>
              <a:avLst/>
              <a:gdLst/>
              <a:ahLst/>
              <a:cxnLst/>
              <a:rect l="l" t="t" r="r" b="b"/>
              <a:pathLst>
                <a:path w="3077" h="605" extrusionOk="0">
                  <a:moveTo>
                    <a:pt x="3047" y="0"/>
                  </a:moveTo>
                  <a:lnTo>
                    <a:pt x="1" y="358"/>
                  </a:lnTo>
                  <a:lnTo>
                    <a:pt x="29" y="605"/>
                  </a:lnTo>
                  <a:lnTo>
                    <a:pt x="3077" y="246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4219;p77"/>
            <p:cNvSpPr/>
            <p:nvPr/>
          </p:nvSpPr>
          <p:spPr>
            <a:xfrm>
              <a:off x="5838212" y="1698050"/>
              <a:ext cx="595311" cy="2984995"/>
            </a:xfrm>
            <a:custGeom>
              <a:avLst/>
              <a:gdLst/>
              <a:ahLst/>
              <a:cxnLst/>
              <a:rect l="l" t="t" r="r" b="b"/>
              <a:pathLst>
                <a:path w="7193" h="36067" extrusionOk="0">
                  <a:moveTo>
                    <a:pt x="1622" y="1"/>
                  </a:moveTo>
                  <a:cubicBezTo>
                    <a:pt x="1563" y="1"/>
                    <a:pt x="1503" y="4"/>
                    <a:pt x="1442" y="11"/>
                  </a:cubicBezTo>
                  <a:cubicBezTo>
                    <a:pt x="602" y="111"/>
                    <a:pt x="0" y="874"/>
                    <a:pt x="99" y="1714"/>
                  </a:cubicBezTo>
                  <a:lnTo>
                    <a:pt x="4145" y="36067"/>
                  </a:lnTo>
                  <a:lnTo>
                    <a:pt x="7192" y="35709"/>
                  </a:lnTo>
                  <a:lnTo>
                    <a:pt x="3146" y="1355"/>
                  </a:lnTo>
                  <a:cubicBezTo>
                    <a:pt x="3053" y="574"/>
                    <a:pt x="2390" y="1"/>
                    <a:pt x="1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220;p77"/>
            <p:cNvSpPr/>
            <p:nvPr/>
          </p:nvSpPr>
          <p:spPr>
            <a:xfrm>
              <a:off x="5923375" y="2464095"/>
              <a:ext cx="254660" cy="50154"/>
            </a:xfrm>
            <a:custGeom>
              <a:avLst/>
              <a:gdLst/>
              <a:ahLst/>
              <a:cxnLst/>
              <a:rect l="l" t="t" r="r" b="b"/>
              <a:pathLst>
                <a:path w="3077" h="606" extrusionOk="0">
                  <a:moveTo>
                    <a:pt x="3048" y="0"/>
                  </a:moveTo>
                  <a:lnTo>
                    <a:pt x="0" y="359"/>
                  </a:lnTo>
                  <a:lnTo>
                    <a:pt x="30" y="605"/>
                  </a:lnTo>
                  <a:lnTo>
                    <a:pt x="3076" y="246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221;p77"/>
            <p:cNvSpPr/>
            <p:nvPr/>
          </p:nvSpPr>
          <p:spPr>
            <a:xfrm>
              <a:off x="5955321" y="2728934"/>
              <a:ext cx="253998" cy="55451"/>
            </a:xfrm>
            <a:custGeom>
              <a:avLst/>
              <a:gdLst/>
              <a:ahLst/>
              <a:cxnLst/>
              <a:rect l="l" t="t" r="r" b="b"/>
              <a:pathLst>
                <a:path w="3069" h="670" extrusionOk="0">
                  <a:moveTo>
                    <a:pt x="3039" y="0"/>
                  </a:moveTo>
                  <a:lnTo>
                    <a:pt x="0" y="433"/>
                  </a:lnTo>
                  <a:lnTo>
                    <a:pt x="29" y="670"/>
                  </a:lnTo>
                  <a:lnTo>
                    <a:pt x="3069" y="248"/>
                  </a:lnTo>
                  <a:lnTo>
                    <a:pt x="3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222;p77"/>
            <p:cNvSpPr/>
            <p:nvPr/>
          </p:nvSpPr>
          <p:spPr>
            <a:xfrm>
              <a:off x="6013586" y="3224347"/>
              <a:ext cx="253998" cy="55368"/>
            </a:xfrm>
            <a:custGeom>
              <a:avLst/>
              <a:gdLst/>
              <a:ahLst/>
              <a:cxnLst/>
              <a:rect l="l" t="t" r="r" b="b"/>
              <a:pathLst>
                <a:path w="3069" h="669" extrusionOk="0">
                  <a:moveTo>
                    <a:pt x="3039" y="0"/>
                  </a:moveTo>
                  <a:lnTo>
                    <a:pt x="0" y="431"/>
                  </a:lnTo>
                  <a:lnTo>
                    <a:pt x="29" y="669"/>
                  </a:lnTo>
                  <a:lnTo>
                    <a:pt x="3069" y="245"/>
                  </a:lnTo>
                  <a:lnTo>
                    <a:pt x="3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223;p77"/>
            <p:cNvSpPr/>
            <p:nvPr/>
          </p:nvSpPr>
          <p:spPr>
            <a:xfrm>
              <a:off x="5887290" y="1872181"/>
              <a:ext cx="322857" cy="2740515"/>
            </a:xfrm>
            <a:custGeom>
              <a:avLst/>
              <a:gdLst/>
              <a:ahLst/>
              <a:cxnLst/>
              <a:rect l="l" t="t" r="r" b="b"/>
              <a:pathLst>
                <a:path w="3901" h="33113" extrusionOk="0">
                  <a:moveTo>
                    <a:pt x="0" y="0"/>
                  </a:moveTo>
                  <a:lnTo>
                    <a:pt x="0" y="0"/>
                  </a:lnTo>
                  <a:cubicBezTo>
                    <a:pt x="988" y="11071"/>
                    <a:pt x="2286" y="22115"/>
                    <a:pt x="3901" y="33112"/>
                  </a:cubicBezTo>
                  <a:cubicBezTo>
                    <a:pt x="2914" y="22040"/>
                    <a:pt x="1610" y="109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224;p77"/>
            <p:cNvSpPr/>
            <p:nvPr/>
          </p:nvSpPr>
          <p:spPr>
            <a:xfrm>
              <a:off x="5955487" y="1766246"/>
              <a:ext cx="110819" cy="940099"/>
            </a:xfrm>
            <a:custGeom>
              <a:avLst/>
              <a:gdLst/>
              <a:ahLst/>
              <a:cxnLst/>
              <a:rect l="l" t="t" r="r" b="b"/>
              <a:pathLst>
                <a:path w="1339" h="11359" extrusionOk="0">
                  <a:moveTo>
                    <a:pt x="0" y="1"/>
                  </a:moveTo>
                  <a:lnTo>
                    <a:pt x="0" y="1"/>
                  </a:lnTo>
                  <a:cubicBezTo>
                    <a:pt x="135" y="3815"/>
                    <a:pt x="579" y="7617"/>
                    <a:pt x="1339" y="11358"/>
                  </a:cubicBezTo>
                  <a:cubicBezTo>
                    <a:pt x="1206" y="7544"/>
                    <a:pt x="755" y="374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225;p77"/>
            <p:cNvSpPr/>
            <p:nvPr/>
          </p:nvSpPr>
          <p:spPr>
            <a:xfrm>
              <a:off x="6152709" y="3345345"/>
              <a:ext cx="147648" cy="1253190"/>
            </a:xfrm>
            <a:custGeom>
              <a:avLst/>
              <a:gdLst/>
              <a:ahLst/>
              <a:cxnLst/>
              <a:rect l="l" t="t" r="r" b="b"/>
              <a:pathLst>
                <a:path w="1784" h="15142" extrusionOk="0">
                  <a:moveTo>
                    <a:pt x="1" y="1"/>
                  </a:moveTo>
                  <a:lnTo>
                    <a:pt x="1" y="1"/>
                  </a:lnTo>
                  <a:cubicBezTo>
                    <a:pt x="283" y="5078"/>
                    <a:pt x="876" y="10138"/>
                    <a:pt x="1783" y="15141"/>
                  </a:cubicBezTo>
                  <a:cubicBezTo>
                    <a:pt x="1502" y="10063"/>
                    <a:pt x="905" y="500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26;p77"/>
            <p:cNvSpPr/>
            <p:nvPr/>
          </p:nvSpPr>
          <p:spPr>
            <a:xfrm>
              <a:off x="6063657" y="1828235"/>
              <a:ext cx="325422" cy="2763357"/>
            </a:xfrm>
            <a:custGeom>
              <a:avLst/>
              <a:gdLst/>
              <a:ahLst/>
              <a:cxnLst/>
              <a:rect l="l" t="t" r="r" b="b"/>
              <a:pathLst>
                <a:path w="3932" h="33389" extrusionOk="0">
                  <a:moveTo>
                    <a:pt x="1" y="0"/>
                  </a:moveTo>
                  <a:lnTo>
                    <a:pt x="1" y="0"/>
                  </a:lnTo>
                  <a:cubicBezTo>
                    <a:pt x="1002" y="11163"/>
                    <a:pt x="2310" y="22298"/>
                    <a:pt x="3932" y="33388"/>
                  </a:cubicBezTo>
                  <a:cubicBezTo>
                    <a:pt x="2935" y="22225"/>
                    <a:pt x="1621" y="1109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27;p77"/>
            <p:cNvSpPr/>
            <p:nvPr/>
          </p:nvSpPr>
          <p:spPr>
            <a:xfrm>
              <a:off x="5136802" y="2668186"/>
              <a:ext cx="1780801" cy="469677"/>
            </a:xfrm>
            <a:custGeom>
              <a:avLst/>
              <a:gdLst/>
              <a:ahLst/>
              <a:cxnLst/>
              <a:rect l="l" t="t" r="r" b="b"/>
              <a:pathLst>
                <a:path w="21517" h="5675" extrusionOk="0">
                  <a:moveTo>
                    <a:pt x="21450" y="1"/>
                  </a:moveTo>
                  <a:lnTo>
                    <a:pt x="3811" y="2079"/>
                  </a:lnTo>
                  <a:lnTo>
                    <a:pt x="0" y="5441"/>
                  </a:lnTo>
                  <a:lnTo>
                    <a:pt x="440" y="5674"/>
                  </a:lnTo>
                  <a:lnTo>
                    <a:pt x="3877" y="2642"/>
                  </a:lnTo>
                  <a:lnTo>
                    <a:pt x="21517" y="565"/>
                  </a:lnTo>
                  <a:lnTo>
                    <a:pt x="21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8;p77"/>
            <p:cNvSpPr/>
            <p:nvPr/>
          </p:nvSpPr>
          <p:spPr>
            <a:xfrm>
              <a:off x="5173217" y="2714864"/>
              <a:ext cx="1794953" cy="600939"/>
            </a:xfrm>
            <a:custGeom>
              <a:avLst/>
              <a:gdLst/>
              <a:ahLst/>
              <a:cxnLst/>
              <a:rect l="l" t="t" r="r" b="b"/>
              <a:pathLst>
                <a:path w="21688" h="7261" extrusionOk="0">
                  <a:moveTo>
                    <a:pt x="21077" y="1"/>
                  </a:moveTo>
                  <a:lnTo>
                    <a:pt x="3437" y="2078"/>
                  </a:lnTo>
                  <a:lnTo>
                    <a:pt x="0" y="5110"/>
                  </a:lnTo>
                  <a:lnTo>
                    <a:pt x="4048" y="7261"/>
                  </a:lnTo>
                  <a:lnTo>
                    <a:pt x="21687" y="5185"/>
                  </a:lnTo>
                  <a:lnTo>
                    <a:pt x="21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29;p77"/>
            <p:cNvSpPr/>
            <p:nvPr/>
          </p:nvSpPr>
          <p:spPr>
            <a:xfrm>
              <a:off x="5526281" y="3155323"/>
              <a:ext cx="396763" cy="52471"/>
            </a:xfrm>
            <a:custGeom>
              <a:avLst/>
              <a:gdLst/>
              <a:ahLst/>
              <a:cxnLst/>
              <a:rect l="l" t="t" r="r" b="b"/>
              <a:pathLst>
                <a:path w="4794" h="634" extrusionOk="0">
                  <a:moveTo>
                    <a:pt x="3799" y="0"/>
                  </a:moveTo>
                  <a:cubicBezTo>
                    <a:pt x="2513" y="0"/>
                    <a:pt x="1227" y="199"/>
                    <a:pt x="0" y="593"/>
                  </a:cubicBezTo>
                  <a:cubicBezTo>
                    <a:pt x="332" y="620"/>
                    <a:pt x="665" y="634"/>
                    <a:pt x="997" y="634"/>
                  </a:cubicBezTo>
                  <a:cubicBezTo>
                    <a:pt x="2283" y="634"/>
                    <a:pt x="3566" y="432"/>
                    <a:pt x="4793" y="40"/>
                  </a:cubicBezTo>
                  <a:cubicBezTo>
                    <a:pt x="4462" y="13"/>
                    <a:pt x="4131" y="0"/>
                    <a:pt x="3799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30;p77"/>
            <p:cNvSpPr/>
            <p:nvPr/>
          </p:nvSpPr>
          <p:spPr>
            <a:xfrm>
              <a:off x="6185152" y="3057250"/>
              <a:ext cx="714737" cy="82514"/>
            </a:xfrm>
            <a:custGeom>
              <a:avLst/>
              <a:gdLst/>
              <a:ahLst/>
              <a:cxnLst/>
              <a:rect l="l" t="t" r="r" b="b"/>
              <a:pathLst>
                <a:path w="8636" h="997" extrusionOk="0">
                  <a:moveTo>
                    <a:pt x="8635" y="1"/>
                  </a:moveTo>
                  <a:lnTo>
                    <a:pt x="8635" y="1"/>
                  </a:lnTo>
                  <a:cubicBezTo>
                    <a:pt x="5731" y="20"/>
                    <a:pt x="2832" y="354"/>
                    <a:pt x="1" y="997"/>
                  </a:cubicBezTo>
                  <a:cubicBezTo>
                    <a:pt x="2904" y="979"/>
                    <a:pt x="5804" y="643"/>
                    <a:pt x="8635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31;p77"/>
            <p:cNvSpPr/>
            <p:nvPr/>
          </p:nvSpPr>
          <p:spPr>
            <a:xfrm>
              <a:off x="5308865" y="3061637"/>
              <a:ext cx="810493" cy="93770"/>
            </a:xfrm>
            <a:custGeom>
              <a:avLst/>
              <a:gdLst/>
              <a:ahLst/>
              <a:cxnLst/>
              <a:rect l="l" t="t" r="r" b="b"/>
              <a:pathLst>
                <a:path w="9793" h="1133" extrusionOk="0">
                  <a:moveTo>
                    <a:pt x="9792" y="1"/>
                  </a:moveTo>
                  <a:lnTo>
                    <a:pt x="9792" y="1"/>
                  </a:lnTo>
                  <a:cubicBezTo>
                    <a:pt x="6503" y="66"/>
                    <a:pt x="3219" y="443"/>
                    <a:pt x="0" y="1132"/>
                  </a:cubicBezTo>
                  <a:cubicBezTo>
                    <a:pt x="3291" y="1069"/>
                    <a:pt x="6573" y="689"/>
                    <a:pt x="9792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32;p77"/>
            <p:cNvSpPr/>
            <p:nvPr/>
          </p:nvSpPr>
          <p:spPr>
            <a:xfrm>
              <a:off x="6551541" y="2967950"/>
              <a:ext cx="337754" cy="48747"/>
            </a:xfrm>
            <a:custGeom>
              <a:avLst/>
              <a:gdLst/>
              <a:ahLst/>
              <a:cxnLst/>
              <a:rect l="l" t="t" r="r" b="b"/>
              <a:pathLst>
                <a:path w="4081" h="589" extrusionOk="0">
                  <a:moveTo>
                    <a:pt x="3057" y="1"/>
                  </a:moveTo>
                  <a:cubicBezTo>
                    <a:pt x="2017" y="1"/>
                    <a:pt x="980" y="178"/>
                    <a:pt x="1" y="530"/>
                  </a:cubicBezTo>
                  <a:cubicBezTo>
                    <a:pt x="341" y="569"/>
                    <a:pt x="682" y="588"/>
                    <a:pt x="1024" y="588"/>
                  </a:cubicBezTo>
                  <a:cubicBezTo>
                    <a:pt x="2063" y="588"/>
                    <a:pt x="3100" y="408"/>
                    <a:pt x="4080" y="58"/>
                  </a:cubicBezTo>
                  <a:cubicBezTo>
                    <a:pt x="3740" y="20"/>
                    <a:pt x="3398" y="1"/>
                    <a:pt x="3057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233;p77"/>
            <p:cNvSpPr/>
            <p:nvPr/>
          </p:nvSpPr>
          <p:spPr>
            <a:xfrm>
              <a:off x="5411573" y="3005441"/>
              <a:ext cx="431275" cy="54954"/>
            </a:xfrm>
            <a:custGeom>
              <a:avLst/>
              <a:gdLst/>
              <a:ahLst/>
              <a:cxnLst/>
              <a:rect l="l" t="t" r="r" b="b"/>
              <a:pathLst>
                <a:path w="5211" h="664" extrusionOk="0">
                  <a:moveTo>
                    <a:pt x="4265" y="0"/>
                  </a:moveTo>
                  <a:cubicBezTo>
                    <a:pt x="2822" y="0"/>
                    <a:pt x="1382" y="212"/>
                    <a:pt x="0" y="633"/>
                  </a:cubicBezTo>
                  <a:cubicBezTo>
                    <a:pt x="315" y="654"/>
                    <a:pt x="630" y="664"/>
                    <a:pt x="945" y="664"/>
                  </a:cubicBezTo>
                  <a:cubicBezTo>
                    <a:pt x="2388" y="664"/>
                    <a:pt x="3830" y="450"/>
                    <a:pt x="5211" y="31"/>
                  </a:cubicBezTo>
                  <a:cubicBezTo>
                    <a:pt x="4896" y="10"/>
                    <a:pt x="4581" y="0"/>
                    <a:pt x="4265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234;p77"/>
            <p:cNvSpPr/>
            <p:nvPr/>
          </p:nvSpPr>
          <p:spPr>
            <a:xfrm>
              <a:off x="6231747" y="2888250"/>
              <a:ext cx="646954" cy="74817"/>
            </a:xfrm>
            <a:custGeom>
              <a:avLst/>
              <a:gdLst/>
              <a:ahLst/>
              <a:cxnLst/>
              <a:rect l="l" t="t" r="r" b="b"/>
              <a:pathLst>
                <a:path w="7817" h="904" extrusionOk="0">
                  <a:moveTo>
                    <a:pt x="7681" y="1"/>
                  </a:moveTo>
                  <a:cubicBezTo>
                    <a:pt x="5097" y="1"/>
                    <a:pt x="2515" y="301"/>
                    <a:pt x="1" y="903"/>
                  </a:cubicBezTo>
                  <a:cubicBezTo>
                    <a:pt x="62" y="903"/>
                    <a:pt x="123" y="903"/>
                    <a:pt x="184" y="903"/>
                  </a:cubicBezTo>
                  <a:cubicBezTo>
                    <a:pt x="2752" y="903"/>
                    <a:pt x="5318" y="597"/>
                    <a:pt x="7816" y="1"/>
                  </a:cubicBezTo>
                  <a:cubicBezTo>
                    <a:pt x="7771" y="1"/>
                    <a:pt x="7726" y="1"/>
                    <a:pt x="7681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235;p77"/>
            <p:cNvSpPr/>
            <p:nvPr/>
          </p:nvSpPr>
          <p:spPr>
            <a:xfrm>
              <a:off x="5475714" y="2895202"/>
              <a:ext cx="599200" cy="69769"/>
            </a:xfrm>
            <a:custGeom>
              <a:avLst/>
              <a:gdLst/>
              <a:ahLst/>
              <a:cxnLst/>
              <a:rect l="l" t="t" r="r" b="b"/>
              <a:pathLst>
                <a:path w="7240" h="843" extrusionOk="0">
                  <a:moveTo>
                    <a:pt x="6851" y="1"/>
                  </a:moveTo>
                  <a:cubicBezTo>
                    <a:pt x="4545" y="1"/>
                    <a:pt x="2240" y="280"/>
                    <a:pt x="0" y="839"/>
                  </a:cubicBezTo>
                  <a:cubicBezTo>
                    <a:pt x="142" y="841"/>
                    <a:pt x="283" y="842"/>
                    <a:pt x="425" y="842"/>
                  </a:cubicBezTo>
                  <a:cubicBezTo>
                    <a:pt x="2720" y="842"/>
                    <a:pt x="5012" y="558"/>
                    <a:pt x="7239" y="3"/>
                  </a:cubicBezTo>
                  <a:cubicBezTo>
                    <a:pt x="7110" y="1"/>
                    <a:pt x="6981" y="1"/>
                    <a:pt x="6851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236;p77"/>
            <p:cNvSpPr/>
            <p:nvPr/>
          </p:nvSpPr>
          <p:spPr>
            <a:xfrm>
              <a:off x="6195249" y="2803833"/>
              <a:ext cx="672859" cy="77714"/>
            </a:xfrm>
            <a:custGeom>
              <a:avLst/>
              <a:gdLst/>
              <a:ahLst/>
              <a:cxnLst/>
              <a:rect l="l" t="t" r="r" b="b"/>
              <a:pathLst>
                <a:path w="8130" h="939" extrusionOk="0">
                  <a:moveTo>
                    <a:pt x="8129" y="0"/>
                  </a:moveTo>
                  <a:cubicBezTo>
                    <a:pt x="5396" y="0"/>
                    <a:pt x="2664" y="314"/>
                    <a:pt x="0" y="939"/>
                  </a:cubicBezTo>
                  <a:cubicBezTo>
                    <a:pt x="14" y="939"/>
                    <a:pt x="28" y="939"/>
                    <a:pt x="41" y="939"/>
                  </a:cubicBezTo>
                  <a:cubicBezTo>
                    <a:pt x="2762" y="939"/>
                    <a:pt x="5481" y="620"/>
                    <a:pt x="8129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237;p77"/>
            <p:cNvSpPr/>
            <p:nvPr/>
          </p:nvSpPr>
          <p:spPr>
            <a:xfrm>
              <a:off x="5270380" y="1917452"/>
              <a:ext cx="1794953" cy="601021"/>
            </a:xfrm>
            <a:custGeom>
              <a:avLst/>
              <a:gdLst/>
              <a:ahLst/>
              <a:cxnLst/>
              <a:rect l="l" t="t" r="r" b="b"/>
              <a:pathLst>
                <a:path w="21688" h="7262" extrusionOk="0">
                  <a:moveTo>
                    <a:pt x="17640" y="0"/>
                  </a:moveTo>
                  <a:lnTo>
                    <a:pt x="0" y="2078"/>
                  </a:lnTo>
                  <a:lnTo>
                    <a:pt x="610" y="7261"/>
                  </a:lnTo>
                  <a:lnTo>
                    <a:pt x="18250" y="5184"/>
                  </a:lnTo>
                  <a:lnTo>
                    <a:pt x="21687" y="2152"/>
                  </a:lnTo>
                  <a:lnTo>
                    <a:pt x="176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238;p77"/>
            <p:cNvSpPr/>
            <p:nvPr/>
          </p:nvSpPr>
          <p:spPr>
            <a:xfrm>
              <a:off x="5948121" y="2006421"/>
              <a:ext cx="772340" cy="89301"/>
            </a:xfrm>
            <a:custGeom>
              <a:avLst/>
              <a:gdLst/>
              <a:ahLst/>
              <a:cxnLst/>
              <a:rect l="l" t="t" r="r" b="b"/>
              <a:pathLst>
                <a:path w="9332" h="1079" extrusionOk="0">
                  <a:moveTo>
                    <a:pt x="9332" y="1"/>
                  </a:moveTo>
                  <a:cubicBezTo>
                    <a:pt x="6196" y="47"/>
                    <a:pt x="3065" y="410"/>
                    <a:pt x="1" y="1079"/>
                  </a:cubicBezTo>
                  <a:cubicBezTo>
                    <a:pt x="3137" y="1031"/>
                    <a:pt x="6268" y="673"/>
                    <a:pt x="9332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239;p77"/>
            <p:cNvSpPr/>
            <p:nvPr/>
          </p:nvSpPr>
          <p:spPr>
            <a:xfrm>
              <a:off x="6415976" y="2078259"/>
              <a:ext cx="396681" cy="52471"/>
            </a:xfrm>
            <a:custGeom>
              <a:avLst/>
              <a:gdLst/>
              <a:ahLst/>
              <a:cxnLst/>
              <a:rect l="l" t="t" r="r" b="b"/>
              <a:pathLst>
                <a:path w="4793" h="634" extrusionOk="0">
                  <a:moveTo>
                    <a:pt x="3801" y="0"/>
                  </a:moveTo>
                  <a:cubicBezTo>
                    <a:pt x="2513" y="0"/>
                    <a:pt x="1228" y="202"/>
                    <a:pt x="0" y="594"/>
                  </a:cubicBezTo>
                  <a:cubicBezTo>
                    <a:pt x="331" y="620"/>
                    <a:pt x="662" y="633"/>
                    <a:pt x="994" y="633"/>
                  </a:cubicBezTo>
                  <a:cubicBezTo>
                    <a:pt x="2280" y="633"/>
                    <a:pt x="3566" y="435"/>
                    <a:pt x="4793" y="40"/>
                  </a:cubicBezTo>
                  <a:cubicBezTo>
                    <a:pt x="4463" y="14"/>
                    <a:pt x="4132" y="0"/>
                    <a:pt x="3801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240;p77"/>
            <p:cNvSpPr/>
            <p:nvPr/>
          </p:nvSpPr>
          <p:spPr>
            <a:xfrm>
              <a:off x="5320865" y="2095473"/>
              <a:ext cx="1780801" cy="469677"/>
            </a:xfrm>
            <a:custGeom>
              <a:avLst/>
              <a:gdLst/>
              <a:ahLst/>
              <a:cxnLst/>
              <a:rect l="l" t="t" r="r" b="b"/>
              <a:pathLst>
                <a:path w="21517" h="5675" extrusionOk="0">
                  <a:moveTo>
                    <a:pt x="21077" y="1"/>
                  </a:moveTo>
                  <a:lnTo>
                    <a:pt x="17640" y="3033"/>
                  </a:lnTo>
                  <a:lnTo>
                    <a:pt x="0" y="5110"/>
                  </a:lnTo>
                  <a:lnTo>
                    <a:pt x="66" y="5674"/>
                  </a:lnTo>
                  <a:lnTo>
                    <a:pt x="17707" y="3596"/>
                  </a:lnTo>
                  <a:lnTo>
                    <a:pt x="21517" y="234"/>
                  </a:lnTo>
                  <a:lnTo>
                    <a:pt x="210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241;p77"/>
            <p:cNvSpPr/>
            <p:nvPr/>
          </p:nvSpPr>
          <p:spPr>
            <a:xfrm>
              <a:off x="5338659" y="2169297"/>
              <a:ext cx="714571" cy="82597"/>
            </a:xfrm>
            <a:custGeom>
              <a:avLst/>
              <a:gdLst/>
              <a:ahLst/>
              <a:cxnLst/>
              <a:rect l="l" t="t" r="r" b="b"/>
              <a:pathLst>
                <a:path w="8634" h="998" extrusionOk="0">
                  <a:moveTo>
                    <a:pt x="8634" y="0"/>
                  </a:moveTo>
                  <a:cubicBezTo>
                    <a:pt x="5732" y="17"/>
                    <a:pt x="2831" y="355"/>
                    <a:pt x="1" y="997"/>
                  </a:cubicBezTo>
                  <a:cubicBezTo>
                    <a:pt x="2904" y="977"/>
                    <a:pt x="5803" y="644"/>
                    <a:pt x="8634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42;p77"/>
            <p:cNvSpPr/>
            <p:nvPr/>
          </p:nvSpPr>
          <p:spPr>
            <a:xfrm>
              <a:off x="6119025" y="2153738"/>
              <a:ext cx="810493" cy="93604"/>
            </a:xfrm>
            <a:custGeom>
              <a:avLst/>
              <a:gdLst/>
              <a:ahLst/>
              <a:cxnLst/>
              <a:rect l="l" t="t" r="r" b="b"/>
              <a:pathLst>
                <a:path w="9793" h="1131" extrusionOk="0">
                  <a:moveTo>
                    <a:pt x="9792" y="1"/>
                  </a:moveTo>
                  <a:lnTo>
                    <a:pt x="9792" y="1"/>
                  </a:lnTo>
                  <a:cubicBezTo>
                    <a:pt x="6502" y="61"/>
                    <a:pt x="3219" y="444"/>
                    <a:pt x="0" y="1131"/>
                  </a:cubicBezTo>
                  <a:cubicBezTo>
                    <a:pt x="3292" y="1067"/>
                    <a:pt x="6574" y="689"/>
                    <a:pt x="9792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43;p77"/>
            <p:cNvSpPr/>
            <p:nvPr/>
          </p:nvSpPr>
          <p:spPr>
            <a:xfrm>
              <a:off x="5349253" y="2292364"/>
              <a:ext cx="337671" cy="48747"/>
            </a:xfrm>
            <a:custGeom>
              <a:avLst/>
              <a:gdLst/>
              <a:ahLst/>
              <a:cxnLst/>
              <a:rect l="l" t="t" r="r" b="b"/>
              <a:pathLst>
                <a:path w="4080" h="589" extrusionOk="0">
                  <a:moveTo>
                    <a:pt x="3057" y="0"/>
                  </a:moveTo>
                  <a:cubicBezTo>
                    <a:pt x="2017" y="0"/>
                    <a:pt x="980" y="181"/>
                    <a:pt x="0" y="530"/>
                  </a:cubicBezTo>
                  <a:cubicBezTo>
                    <a:pt x="341" y="569"/>
                    <a:pt x="684" y="589"/>
                    <a:pt x="1027" y="589"/>
                  </a:cubicBezTo>
                  <a:cubicBezTo>
                    <a:pt x="2065" y="589"/>
                    <a:pt x="3101" y="411"/>
                    <a:pt x="4080" y="59"/>
                  </a:cubicBezTo>
                  <a:cubicBezTo>
                    <a:pt x="3740" y="20"/>
                    <a:pt x="3398" y="0"/>
                    <a:pt x="3057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44;p77"/>
            <p:cNvSpPr/>
            <p:nvPr/>
          </p:nvSpPr>
          <p:spPr>
            <a:xfrm>
              <a:off x="6395534" y="2248666"/>
              <a:ext cx="431441" cy="55037"/>
            </a:xfrm>
            <a:custGeom>
              <a:avLst/>
              <a:gdLst/>
              <a:ahLst/>
              <a:cxnLst/>
              <a:rect l="l" t="t" r="r" b="b"/>
              <a:pathLst>
                <a:path w="5213" h="665" extrusionOk="0">
                  <a:moveTo>
                    <a:pt x="4264" y="1"/>
                  </a:moveTo>
                  <a:cubicBezTo>
                    <a:pt x="2822" y="1"/>
                    <a:pt x="1382" y="215"/>
                    <a:pt x="1" y="634"/>
                  </a:cubicBezTo>
                  <a:cubicBezTo>
                    <a:pt x="316" y="654"/>
                    <a:pt x="631" y="665"/>
                    <a:pt x="946" y="665"/>
                  </a:cubicBezTo>
                  <a:cubicBezTo>
                    <a:pt x="2389" y="665"/>
                    <a:pt x="3831" y="453"/>
                    <a:pt x="5213" y="32"/>
                  </a:cubicBezTo>
                  <a:cubicBezTo>
                    <a:pt x="4897" y="11"/>
                    <a:pt x="4580" y="1"/>
                    <a:pt x="4264" y="1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45;p77"/>
            <p:cNvSpPr/>
            <p:nvPr/>
          </p:nvSpPr>
          <p:spPr>
            <a:xfrm>
              <a:off x="5359846" y="2345911"/>
              <a:ext cx="646872" cy="74900"/>
            </a:xfrm>
            <a:custGeom>
              <a:avLst/>
              <a:gdLst/>
              <a:ahLst/>
              <a:cxnLst/>
              <a:rect l="l" t="t" r="r" b="b"/>
              <a:pathLst>
                <a:path w="7816" h="905" extrusionOk="0">
                  <a:moveTo>
                    <a:pt x="7645" y="0"/>
                  </a:moveTo>
                  <a:cubicBezTo>
                    <a:pt x="5072" y="0"/>
                    <a:pt x="2502" y="306"/>
                    <a:pt x="0" y="904"/>
                  </a:cubicBezTo>
                  <a:cubicBezTo>
                    <a:pt x="50" y="904"/>
                    <a:pt x="99" y="904"/>
                    <a:pt x="148" y="904"/>
                  </a:cubicBezTo>
                  <a:cubicBezTo>
                    <a:pt x="2727" y="904"/>
                    <a:pt x="5306" y="603"/>
                    <a:pt x="7816" y="1"/>
                  </a:cubicBezTo>
                  <a:cubicBezTo>
                    <a:pt x="7759" y="0"/>
                    <a:pt x="7702" y="0"/>
                    <a:pt x="7645" y="0"/>
                  </a:cubicBezTo>
                  <a:close/>
                </a:path>
              </a:pathLst>
            </a:custGeom>
            <a:solidFill>
              <a:schemeClr val="lt2">
                <a:alpha val="26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718;p35"/>
          <p:cNvGrpSpPr/>
          <p:nvPr/>
        </p:nvGrpSpPr>
        <p:grpSpPr>
          <a:xfrm>
            <a:off x="3643306" y="1928808"/>
            <a:ext cx="1500198" cy="2333389"/>
            <a:chOff x="5668282" y="1848342"/>
            <a:chExt cx="151795" cy="244217"/>
          </a:xfrm>
        </p:grpSpPr>
        <p:sp>
          <p:nvSpPr>
            <p:cNvPr id="33" name="Google Shape;711;p35"/>
            <p:cNvSpPr/>
            <p:nvPr/>
          </p:nvSpPr>
          <p:spPr>
            <a:xfrm flipH="1">
              <a:off x="5717516" y="2077559"/>
              <a:ext cx="40500" cy="15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719;p35"/>
            <p:cNvGrpSpPr/>
            <p:nvPr/>
          </p:nvGrpSpPr>
          <p:grpSpPr>
            <a:xfrm flipH="1">
              <a:off x="5668319" y="1848349"/>
              <a:ext cx="151794" cy="216376"/>
              <a:chOff x="7263707" y="2132299"/>
              <a:chExt cx="202043" cy="288001"/>
            </a:xfrm>
          </p:grpSpPr>
          <p:sp>
            <p:nvSpPr>
              <p:cNvPr id="35" name="Google Shape;720;p35"/>
              <p:cNvSpPr/>
              <p:nvPr/>
            </p:nvSpPr>
            <p:spPr>
              <a:xfrm flipH="1">
                <a:off x="7313105" y="2172829"/>
                <a:ext cx="128318" cy="109241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3512" extrusionOk="0">
                    <a:moveTo>
                      <a:pt x="2333" y="371"/>
                    </a:moveTo>
                    <a:cubicBezTo>
                      <a:pt x="3057" y="371"/>
                      <a:pt x="3748" y="948"/>
                      <a:pt x="3724" y="1797"/>
                    </a:cubicBezTo>
                    <a:cubicBezTo>
                      <a:pt x="3704" y="2546"/>
                      <a:pt x="3093" y="3142"/>
                      <a:pt x="2349" y="3142"/>
                    </a:cubicBezTo>
                    <a:cubicBezTo>
                      <a:pt x="2337" y="3142"/>
                      <a:pt x="2324" y="3141"/>
                      <a:pt x="2311" y="3141"/>
                    </a:cubicBezTo>
                    <a:lnTo>
                      <a:pt x="2305" y="3141"/>
                    </a:lnTo>
                    <a:cubicBezTo>
                      <a:pt x="1070" y="3114"/>
                      <a:pt x="494" y="1605"/>
                      <a:pt x="1393" y="755"/>
                    </a:cubicBezTo>
                    <a:cubicBezTo>
                      <a:pt x="1671" y="489"/>
                      <a:pt x="2005" y="371"/>
                      <a:pt x="2333" y="371"/>
                    </a:cubicBezTo>
                    <a:close/>
                    <a:moveTo>
                      <a:pt x="2332" y="1"/>
                    </a:moveTo>
                    <a:cubicBezTo>
                      <a:pt x="1914" y="1"/>
                      <a:pt x="1488" y="151"/>
                      <a:pt x="1132" y="487"/>
                    </a:cubicBezTo>
                    <a:cubicBezTo>
                      <a:pt x="0" y="1564"/>
                      <a:pt x="734" y="3477"/>
                      <a:pt x="2298" y="3511"/>
                    </a:cubicBezTo>
                    <a:lnTo>
                      <a:pt x="2346" y="3511"/>
                    </a:lnTo>
                    <a:cubicBezTo>
                      <a:pt x="3299" y="3511"/>
                      <a:pt x="4074" y="2750"/>
                      <a:pt x="4101" y="1797"/>
                    </a:cubicBezTo>
                    <a:lnTo>
                      <a:pt x="4101" y="1804"/>
                    </a:lnTo>
                    <a:cubicBezTo>
                      <a:pt x="4125" y="729"/>
                      <a:pt x="3250" y="1"/>
                      <a:pt x="2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721;p35"/>
              <p:cNvSpPr/>
              <p:nvPr/>
            </p:nvSpPr>
            <p:spPr>
              <a:xfrm flipH="1">
                <a:off x="7263707" y="2132299"/>
                <a:ext cx="202043" cy="288001"/>
              </a:xfrm>
              <a:custGeom>
                <a:avLst/>
                <a:gdLst/>
                <a:ahLst/>
                <a:cxnLst/>
                <a:rect l="l" t="t" r="r" b="b"/>
                <a:pathLst>
                  <a:path w="6495" h="9259" extrusionOk="0">
                    <a:moveTo>
                      <a:pt x="3203" y="371"/>
                    </a:moveTo>
                    <a:cubicBezTo>
                      <a:pt x="3862" y="384"/>
                      <a:pt x="4492" y="652"/>
                      <a:pt x="4966" y="1111"/>
                    </a:cubicBezTo>
                    <a:cubicBezTo>
                      <a:pt x="5912" y="2003"/>
                      <a:pt x="6083" y="3436"/>
                      <a:pt x="5370" y="4526"/>
                    </a:cubicBezTo>
                    <a:cubicBezTo>
                      <a:pt x="4664" y="5603"/>
                      <a:pt x="4088" y="6789"/>
                      <a:pt x="3560" y="7900"/>
                    </a:cubicBezTo>
                    <a:lnTo>
                      <a:pt x="3169" y="8764"/>
                    </a:lnTo>
                    <a:cubicBezTo>
                      <a:pt x="3135" y="8840"/>
                      <a:pt x="3059" y="8881"/>
                      <a:pt x="2977" y="8881"/>
                    </a:cubicBezTo>
                    <a:cubicBezTo>
                      <a:pt x="2895" y="8881"/>
                      <a:pt x="2826" y="8826"/>
                      <a:pt x="2799" y="8751"/>
                    </a:cubicBezTo>
                    <a:lnTo>
                      <a:pt x="2024" y="6858"/>
                    </a:lnTo>
                    <a:cubicBezTo>
                      <a:pt x="1660" y="5960"/>
                      <a:pt x="1194" y="5109"/>
                      <a:pt x="776" y="4348"/>
                    </a:cubicBezTo>
                    <a:cubicBezTo>
                      <a:pt x="494" y="3841"/>
                      <a:pt x="385" y="3251"/>
                      <a:pt x="467" y="2675"/>
                    </a:cubicBezTo>
                    <a:cubicBezTo>
                      <a:pt x="645" y="1440"/>
                      <a:pt x="1647" y="494"/>
                      <a:pt x="2895" y="384"/>
                    </a:cubicBezTo>
                    <a:cubicBezTo>
                      <a:pt x="2970" y="377"/>
                      <a:pt x="3052" y="371"/>
                      <a:pt x="3128" y="371"/>
                    </a:cubicBezTo>
                    <a:close/>
                    <a:moveTo>
                      <a:pt x="3141" y="1"/>
                    </a:moveTo>
                    <a:cubicBezTo>
                      <a:pt x="3048" y="1"/>
                      <a:pt x="2954" y="5"/>
                      <a:pt x="2860" y="14"/>
                    </a:cubicBezTo>
                    <a:cubicBezTo>
                      <a:pt x="1441" y="137"/>
                      <a:pt x="296" y="1228"/>
                      <a:pt x="97" y="2634"/>
                    </a:cubicBezTo>
                    <a:cubicBezTo>
                      <a:pt x="1" y="3292"/>
                      <a:pt x="131" y="3964"/>
                      <a:pt x="453" y="4540"/>
                    </a:cubicBezTo>
                    <a:cubicBezTo>
                      <a:pt x="865" y="5288"/>
                      <a:pt x="1324" y="6131"/>
                      <a:pt x="1681" y="7009"/>
                    </a:cubicBezTo>
                    <a:lnTo>
                      <a:pt x="2456" y="8901"/>
                    </a:lnTo>
                    <a:cubicBezTo>
                      <a:pt x="2538" y="9114"/>
                      <a:pt x="2737" y="9251"/>
                      <a:pt x="2970" y="9258"/>
                    </a:cubicBezTo>
                    <a:lnTo>
                      <a:pt x="2984" y="9258"/>
                    </a:lnTo>
                    <a:cubicBezTo>
                      <a:pt x="3203" y="9258"/>
                      <a:pt x="3409" y="9128"/>
                      <a:pt x="3498" y="8929"/>
                    </a:cubicBezTo>
                    <a:lnTo>
                      <a:pt x="3903" y="8065"/>
                    </a:lnTo>
                    <a:cubicBezTo>
                      <a:pt x="4417" y="6961"/>
                      <a:pt x="4986" y="5795"/>
                      <a:pt x="5686" y="4732"/>
                    </a:cubicBezTo>
                    <a:cubicBezTo>
                      <a:pt x="6495" y="3498"/>
                      <a:pt x="6303" y="1852"/>
                      <a:pt x="5226" y="837"/>
                    </a:cubicBezTo>
                    <a:cubicBezTo>
                      <a:pt x="4658" y="299"/>
                      <a:pt x="3909" y="1"/>
                      <a:pt x="3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/>
              <a:t>Festival de la tonte </a:t>
            </a:r>
            <a:r>
              <a:rPr lang="fr-FR" dirty="0" err="1" smtClean="0"/>
              <a:t>Smar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ZAZ</a:t>
            </a:r>
            <a:endParaRPr/>
          </a:p>
        </p:txBody>
      </p:sp>
      <p:grpSp>
        <p:nvGrpSpPr>
          <p:cNvPr id="27" name="Google Shape;7527;p64"/>
          <p:cNvGrpSpPr/>
          <p:nvPr/>
        </p:nvGrpSpPr>
        <p:grpSpPr>
          <a:xfrm>
            <a:off x="7715272" y="428611"/>
            <a:ext cx="940789" cy="1000132"/>
            <a:chOff x="7083760" y="1971660"/>
            <a:chExt cx="358588" cy="357642"/>
          </a:xfrm>
        </p:grpSpPr>
        <p:sp>
          <p:nvSpPr>
            <p:cNvPr id="28" name="Google Shape;7528;p64"/>
            <p:cNvSpPr/>
            <p:nvPr/>
          </p:nvSpPr>
          <p:spPr>
            <a:xfrm>
              <a:off x="7354268" y="1973246"/>
              <a:ext cx="87299" cy="80760"/>
            </a:xfrm>
            <a:custGeom>
              <a:avLst/>
              <a:gdLst/>
              <a:ahLst/>
              <a:cxnLst/>
              <a:rect l="l" t="t" r="r" b="b"/>
              <a:pathLst>
                <a:path w="3467" h="3207" extrusionOk="0">
                  <a:moveTo>
                    <a:pt x="3025" y="1"/>
                  </a:moveTo>
                  <a:cubicBezTo>
                    <a:pt x="2923" y="1"/>
                    <a:pt x="2821" y="40"/>
                    <a:pt x="2742" y="119"/>
                  </a:cubicBezTo>
                  <a:lnTo>
                    <a:pt x="1" y="2955"/>
                  </a:lnTo>
                  <a:cubicBezTo>
                    <a:pt x="316" y="3018"/>
                    <a:pt x="631" y="3112"/>
                    <a:pt x="914" y="3207"/>
                  </a:cubicBezTo>
                  <a:lnTo>
                    <a:pt x="3309" y="749"/>
                  </a:lnTo>
                  <a:cubicBezTo>
                    <a:pt x="3466" y="529"/>
                    <a:pt x="3466" y="277"/>
                    <a:pt x="3309" y="119"/>
                  </a:cubicBezTo>
                  <a:cubicBezTo>
                    <a:pt x="3230" y="40"/>
                    <a:pt x="3128" y="1"/>
                    <a:pt x="3025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529;p64"/>
            <p:cNvSpPr/>
            <p:nvPr/>
          </p:nvSpPr>
          <p:spPr>
            <a:xfrm>
              <a:off x="7212278" y="2099990"/>
              <a:ext cx="19867" cy="19869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378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99"/>
                    <a:pt x="158" y="788"/>
                    <a:pt x="378" y="788"/>
                  </a:cubicBezTo>
                  <a:cubicBezTo>
                    <a:pt x="599" y="788"/>
                    <a:pt x="788" y="599"/>
                    <a:pt x="788" y="379"/>
                  </a:cubicBezTo>
                  <a:cubicBezTo>
                    <a:pt x="788" y="158"/>
                    <a:pt x="599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530;p64"/>
            <p:cNvSpPr/>
            <p:nvPr/>
          </p:nvSpPr>
          <p:spPr>
            <a:xfrm>
              <a:off x="7083760" y="1971660"/>
              <a:ext cx="356221" cy="210878"/>
            </a:xfrm>
            <a:custGeom>
              <a:avLst/>
              <a:gdLst/>
              <a:ahLst/>
              <a:cxnLst/>
              <a:rect l="l" t="t" r="r" b="b"/>
              <a:pathLst>
                <a:path w="14147" h="8374" extrusionOk="0">
                  <a:moveTo>
                    <a:pt x="457" y="1"/>
                  </a:moveTo>
                  <a:cubicBezTo>
                    <a:pt x="347" y="1"/>
                    <a:pt x="237" y="40"/>
                    <a:pt x="158" y="119"/>
                  </a:cubicBezTo>
                  <a:cubicBezTo>
                    <a:pt x="1" y="277"/>
                    <a:pt x="1" y="560"/>
                    <a:pt x="158" y="718"/>
                  </a:cubicBezTo>
                  <a:lnTo>
                    <a:pt x="2553" y="3207"/>
                  </a:lnTo>
                  <a:cubicBezTo>
                    <a:pt x="1103" y="3679"/>
                    <a:pt x="32" y="4435"/>
                    <a:pt x="32" y="5443"/>
                  </a:cubicBezTo>
                  <a:cubicBezTo>
                    <a:pt x="32" y="7334"/>
                    <a:pt x="3718" y="8373"/>
                    <a:pt x="7089" y="8373"/>
                  </a:cubicBezTo>
                  <a:cubicBezTo>
                    <a:pt x="10523" y="8373"/>
                    <a:pt x="14146" y="7334"/>
                    <a:pt x="14146" y="5443"/>
                  </a:cubicBezTo>
                  <a:cubicBezTo>
                    <a:pt x="14146" y="4467"/>
                    <a:pt x="13075" y="3679"/>
                    <a:pt x="11626" y="3207"/>
                  </a:cubicBezTo>
                  <a:lnTo>
                    <a:pt x="9893" y="4971"/>
                  </a:lnTo>
                  <a:cubicBezTo>
                    <a:pt x="10019" y="5160"/>
                    <a:pt x="10051" y="5317"/>
                    <a:pt x="10051" y="5475"/>
                  </a:cubicBezTo>
                  <a:cubicBezTo>
                    <a:pt x="10051" y="6168"/>
                    <a:pt x="9484" y="6704"/>
                    <a:pt x="8791" y="6704"/>
                  </a:cubicBezTo>
                  <a:cubicBezTo>
                    <a:pt x="8129" y="6704"/>
                    <a:pt x="7530" y="6168"/>
                    <a:pt x="7530" y="5475"/>
                  </a:cubicBezTo>
                  <a:cubicBezTo>
                    <a:pt x="7530" y="4813"/>
                    <a:pt x="8066" y="4278"/>
                    <a:pt x="8791" y="4278"/>
                  </a:cubicBezTo>
                  <a:cubicBezTo>
                    <a:pt x="8980" y="4278"/>
                    <a:pt x="9232" y="4341"/>
                    <a:pt x="9389" y="4404"/>
                  </a:cubicBezTo>
                  <a:lnTo>
                    <a:pt x="10744" y="2986"/>
                  </a:lnTo>
                  <a:cubicBezTo>
                    <a:pt x="9641" y="2734"/>
                    <a:pt x="8349" y="2608"/>
                    <a:pt x="7121" y="2608"/>
                  </a:cubicBezTo>
                  <a:cubicBezTo>
                    <a:pt x="5861" y="2608"/>
                    <a:pt x="4600" y="2765"/>
                    <a:pt x="3498" y="2986"/>
                  </a:cubicBezTo>
                  <a:lnTo>
                    <a:pt x="4884" y="4404"/>
                  </a:lnTo>
                  <a:cubicBezTo>
                    <a:pt x="5073" y="4341"/>
                    <a:pt x="5293" y="4278"/>
                    <a:pt x="5482" y="4278"/>
                  </a:cubicBezTo>
                  <a:cubicBezTo>
                    <a:pt x="6144" y="4278"/>
                    <a:pt x="6743" y="4813"/>
                    <a:pt x="6743" y="5475"/>
                  </a:cubicBezTo>
                  <a:cubicBezTo>
                    <a:pt x="6743" y="6168"/>
                    <a:pt x="6176" y="6704"/>
                    <a:pt x="5482" y="6704"/>
                  </a:cubicBezTo>
                  <a:cubicBezTo>
                    <a:pt x="4821" y="6704"/>
                    <a:pt x="4222" y="6168"/>
                    <a:pt x="4222" y="5475"/>
                  </a:cubicBezTo>
                  <a:cubicBezTo>
                    <a:pt x="4222" y="5317"/>
                    <a:pt x="4254" y="5160"/>
                    <a:pt x="4285" y="5002"/>
                  </a:cubicBezTo>
                  <a:lnTo>
                    <a:pt x="2553" y="3238"/>
                  </a:lnTo>
                  <a:cubicBezTo>
                    <a:pt x="2836" y="3112"/>
                    <a:pt x="3151" y="3049"/>
                    <a:pt x="3466" y="2955"/>
                  </a:cubicBezTo>
                  <a:lnTo>
                    <a:pt x="757" y="119"/>
                  </a:lnTo>
                  <a:cubicBezTo>
                    <a:pt x="678" y="40"/>
                    <a:pt x="568" y="1"/>
                    <a:pt x="457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531;p64"/>
            <p:cNvSpPr/>
            <p:nvPr/>
          </p:nvSpPr>
          <p:spPr>
            <a:xfrm>
              <a:off x="7295574" y="2099990"/>
              <a:ext cx="19867" cy="19869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379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99"/>
                    <a:pt x="158" y="788"/>
                    <a:pt x="379" y="788"/>
                  </a:cubicBezTo>
                  <a:cubicBezTo>
                    <a:pt x="599" y="788"/>
                    <a:pt x="788" y="599"/>
                    <a:pt x="788" y="379"/>
                  </a:cubicBezTo>
                  <a:cubicBezTo>
                    <a:pt x="788" y="158"/>
                    <a:pt x="599" y="1"/>
                    <a:pt x="379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532;p64"/>
            <p:cNvSpPr/>
            <p:nvPr/>
          </p:nvSpPr>
          <p:spPr>
            <a:xfrm>
              <a:off x="7121131" y="2184880"/>
              <a:ext cx="68238" cy="69856"/>
            </a:xfrm>
            <a:custGeom>
              <a:avLst/>
              <a:gdLst/>
              <a:ahLst/>
              <a:cxnLst/>
              <a:rect l="l" t="t" r="r" b="b"/>
              <a:pathLst>
                <a:path w="2710" h="2774" extrusionOk="0">
                  <a:moveTo>
                    <a:pt x="1261" y="1"/>
                  </a:moveTo>
                  <a:lnTo>
                    <a:pt x="0" y="1639"/>
                  </a:lnTo>
                  <a:cubicBezTo>
                    <a:pt x="756" y="2112"/>
                    <a:pt x="1702" y="2490"/>
                    <a:pt x="2710" y="2773"/>
                  </a:cubicBezTo>
                  <a:lnTo>
                    <a:pt x="1859" y="221"/>
                  </a:lnTo>
                  <a:cubicBezTo>
                    <a:pt x="1639" y="158"/>
                    <a:pt x="1450" y="95"/>
                    <a:pt x="1261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533;p64"/>
            <p:cNvSpPr/>
            <p:nvPr/>
          </p:nvSpPr>
          <p:spPr>
            <a:xfrm>
              <a:off x="7188883" y="2195985"/>
              <a:ext cx="47641" cy="55578"/>
            </a:xfrm>
            <a:custGeom>
              <a:avLst/>
              <a:gdLst/>
              <a:ahLst/>
              <a:cxnLst/>
              <a:rect l="l" t="t" r="r" b="b"/>
              <a:pathLst>
                <a:path w="1892" h="2207" extrusionOk="0">
                  <a:moveTo>
                    <a:pt x="1" y="1"/>
                  </a:moveTo>
                  <a:lnTo>
                    <a:pt x="694" y="2206"/>
                  </a:lnTo>
                  <a:lnTo>
                    <a:pt x="1891" y="221"/>
                  </a:lnTo>
                  <a:cubicBezTo>
                    <a:pt x="1229" y="190"/>
                    <a:pt x="599" y="127"/>
                    <a:pt x="1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534;p64"/>
            <p:cNvSpPr/>
            <p:nvPr/>
          </p:nvSpPr>
          <p:spPr>
            <a:xfrm>
              <a:off x="7400297" y="2129352"/>
              <a:ext cx="42051" cy="84135"/>
            </a:xfrm>
            <a:custGeom>
              <a:avLst/>
              <a:gdLst/>
              <a:ahLst/>
              <a:cxnLst/>
              <a:rect l="l" t="t" r="r" b="b"/>
              <a:pathLst>
                <a:path w="1670" h="3341" extrusionOk="0">
                  <a:moveTo>
                    <a:pt x="1670" y="1"/>
                  </a:moveTo>
                  <a:cubicBezTo>
                    <a:pt x="1607" y="851"/>
                    <a:pt x="977" y="1481"/>
                    <a:pt x="0" y="1891"/>
                  </a:cubicBezTo>
                  <a:lnTo>
                    <a:pt x="1134" y="3340"/>
                  </a:lnTo>
                  <a:cubicBezTo>
                    <a:pt x="1355" y="3214"/>
                    <a:pt x="1512" y="3025"/>
                    <a:pt x="1670" y="2836"/>
                  </a:cubicBezTo>
                  <a:lnTo>
                    <a:pt x="1670" y="1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535;p64"/>
            <p:cNvSpPr/>
            <p:nvPr/>
          </p:nvSpPr>
          <p:spPr>
            <a:xfrm>
              <a:off x="7225961" y="2203137"/>
              <a:ext cx="84907" cy="62704"/>
            </a:xfrm>
            <a:custGeom>
              <a:avLst/>
              <a:gdLst/>
              <a:ahLst/>
              <a:cxnLst/>
              <a:rect l="l" t="t" r="r" b="b"/>
              <a:pathLst>
                <a:path w="3372" h="2490" extrusionOk="0">
                  <a:moveTo>
                    <a:pt x="1419" y="0"/>
                  </a:moveTo>
                  <a:lnTo>
                    <a:pt x="1" y="2363"/>
                  </a:lnTo>
                  <a:cubicBezTo>
                    <a:pt x="537" y="2426"/>
                    <a:pt x="1104" y="2489"/>
                    <a:pt x="1671" y="2489"/>
                  </a:cubicBezTo>
                  <a:cubicBezTo>
                    <a:pt x="2269" y="2489"/>
                    <a:pt x="2836" y="2426"/>
                    <a:pt x="3372" y="2363"/>
                  </a:cubicBezTo>
                  <a:lnTo>
                    <a:pt x="1954" y="0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536;p64"/>
            <p:cNvSpPr/>
            <p:nvPr/>
          </p:nvSpPr>
          <p:spPr>
            <a:xfrm>
              <a:off x="7298289" y="2195985"/>
              <a:ext cx="47615" cy="55578"/>
            </a:xfrm>
            <a:custGeom>
              <a:avLst/>
              <a:gdLst/>
              <a:ahLst/>
              <a:cxnLst/>
              <a:rect l="l" t="t" r="r" b="b"/>
              <a:pathLst>
                <a:path w="1891" h="2207" extrusionOk="0">
                  <a:moveTo>
                    <a:pt x="1891" y="1"/>
                  </a:moveTo>
                  <a:cubicBezTo>
                    <a:pt x="1292" y="127"/>
                    <a:pt x="631" y="190"/>
                    <a:pt x="0" y="253"/>
                  </a:cubicBezTo>
                  <a:lnTo>
                    <a:pt x="1198" y="2206"/>
                  </a:lnTo>
                  <a:lnTo>
                    <a:pt x="1891" y="1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537;p64"/>
            <p:cNvSpPr/>
            <p:nvPr/>
          </p:nvSpPr>
          <p:spPr>
            <a:xfrm>
              <a:off x="7086152" y="2230913"/>
              <a:ext cx="354610" cy="98388"/>
            </a:xfrm>
            <a:custGeom>
              <a:avLst/>
              <a:gdLst/>
              <a:ahLst/>
              <a:cxnLst/>
              <a:rect l="l" t="t" r="r" b="b"/>
              <a:pathLst>
                <a:path w="14083" h="3907" extrusionOk="0">
                  <a:moveTo>
                    <a:pt x="0" y="0"/>
                  </a:moveTo>
                  <a:lnTo>
                    <a:pt x="0" y="977"/>
                  </a:lnTo>
                  <a:cubicBezTo>
                    <a:pt x="0" y="2867"/>
                    <a:pt x="3655" y="3907"/>
                    <a:pt x="7057" y="3907"/>
                  </a:cubicBezTo>
                  <a:cubicBezTo>
                    <a:pt x="10460" y="3907"/>
                    <a:pt x="14083" y="2867"/>
                    <a:pt x="14083" y="977"/>
                  </a:cubicBezTo>
                  <a:lnTo>
                    <a:pt x="14083" y="32"/>
                  </a:lnTo>
                  <a:cubicBezTo>
                    <a:pt x="12508" y="1386"/>
                    <a:pt x="9956" y="2237"/>
                    <a:pt x="7057" y="2237"/>
                  </a:cubicBezTo>
                  <a:cubicBezTo>
                    <a:pt x="4568" y="2205"/>
                    <a:pt x="1796" y="1575"/>
                    <a:pt x="0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538;p64"/>
            <p:cNvSpPr/>
            <p:nvPr/>
          </p:nvSpPr>
          <p:spPr>
            <a:xfrm>
              <a:off x="7345419" y="2186466"/>
              <a:ext cx="67457" cy="69050"/>
            </a:xfrm>
            <a:custGeom>
              <a:avLst/>
              <a:gdLst/>
              <a:ahLst/>
              <a:cxnLst/>
              <a:rect l="l" t="t" r="r" b="b"/>
              <a:pathLst>
                <a:path w="2679" h="2742" extrusionOk="0">
                  <a:moveTo>
                    <a:pt x="1449" y="1"/>
                  </a:moveTo>
                  <a:cubicBezTo>
                    <a:pt x="1260" y="32"/>
                    <a:pt x="1071" y="95"/>
                    <a:pt x="851" y="158"/>
                  </a:cubicBezTo>
                  <a:lnTo>
                    <a:pt x="0" y="2742"/>
                  </a:lnTo>
                  <a:cubicBezTo>
                    <a:pt x="1008" y="2458"/>
                    <a:pt x="1922" y="2080"/>
                    <a:pt x="2678" y="1608"/>
                  </a:cubicBezTo>
                  <a:lnTo>
                    <a:pt x="1449" y="1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539;p64"/>
            <p:cNvSpPr/>
            <p:nvPr/>
          </p:nvSpPr>
          <p:spPr>
            <a:xfrm flipH="1">
              <a:off x="7088602" y="2134638"/>
              <a:ext cx="47123" cy="84126"/>
            </a:xfrm>
            <a:custGeom>
              <a:avLst/>
              <a:gdLst/>
              <a:ahLst/>
              <a:cxnLst/>
              <a:rect l="l" t="t" r="r" b="b"/>
              <a:pathLst>
                <a:path w="1670" h="3341" extrusionOk="0">
                  <a:moveTo>
                    <a:pt x="1670" y="1"/>
                  </a:moveTo>
                  <a:cubicBezTo>
                    <a:pt x="1607" y="851"/>
                    <a:pt x="977" y="1481"/>
                    <a:pt x="0" y="1891"/>
                  </a:cubicBezTo>
                  <a:lnTo>
                    <a:pt x="1134" y="3340"/>
                  </a:lnTo>
                  <a:cubicBezTo>
                    <a:pt x="1355" y="3214"/>
                    <a:pt x="1512" y="3025"/>
                    <a:pt x="1670" y="2836"/>
                  </a:cubicBezTo>
                  <a:lnTo>
                    <a:pt x="1670" y="1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7524;p64"/>
          <p:cNvGrpSpPr/>
          <p:nvPr/>
        </p:nvGrpSpPr>
        <p:grpSpPr>
          <a:xfrm>
            <a:off x="214282" y="4000510"/>
            <a:ext cx="785818" cy="783097"/>
            <a:chOff x="-9089725" y="3180200"/>
            <a:chExt cx="353550" cy="351900"/>
          </a:xfrm>
        </p:grpSpPr>
        <p:sp>
          <p:nvSpPr>
            <p:cNvPr id="41" name="Google Shape;7525;p64"/>
            <p:cNvSpPr/>
            <p:nvPr/>
          </p:nvSpPr>
          <p:spPr>
            <a:xfrm>
              <a:off x="-9089725" y="3180200"/>
              <a:ext cx="165425" cy="250300"/>
            </a:xfrm>
            <a:custGeom>
              <a:avLst/>
              <a:gdLst/>
              <a:ahLst/>
              <a:cxnLst/>
              <a:rect l="l" t="t" r="r" b="b"/>
              <a:pathLst>
                <a:path w="6617" h="10012" extrusionOk="0">
                  <a:moveTo>
                    <a:pt x="2945" y="1"/>
                  </a:moveTo>
                  <a:cubicBezTo>
                    <a:pt x="2900" y="1"/>
                    <a:pt x="2854" y="8"/>
                    <a:pt x="2805" y="25"/>
                  </a:cubicBezTo>
                  <a:cubicBezTo>
                    <a:pt x="2647" y="56"/>
                    <a:pt x="2521" y="214"/>
                    <a:pt x="2521" y="434"/>
                  </a:cubicBezTo>
                  <a:lnTo>
                    <a:pt x="2521" y="6924"/>
                  </a:lnTo>
                  <a:cubicBezTo>
                    <a:pt x="2301" y="6767"/>
                    <a:pt x="2017" y="6704"/>
                    <a:pt x="1702" y="6704"/>
                  </a:cubicBezTo>
                  <a:cubicBezTo>
                    <a:pt x="788" y="6704"/>
                    <a:pt x="64" y="7428"/>
                    <a:pt x="64" y="8342"/>
                  </a:cubicBezTo>
                  <a:cubicBezTo>
                    <a:pt x="1" y="9256"/>
                    <a:pt x="757" y="10012"/>
                    <a:pt x="1671" y="10012"/>
                  </a:cubicBezTo>
                  <a:cubicBezTo>
                    <a:pt x="2584" y="10012"/>
                    <a:pt x="3309" y="9256"/>
                    <a:pt x="3309" y="8342"/>
                  </a:cubicBezTo>
                  <a:lnTo>
                    <a:pt x="3309" y="1820"/>
                  </a:lnTo>
                  <a:cubicBezTo>
                    <a:pt x="3907" y="2545"/>
                    <a:pt x="4632" y="3144"/>
                    <a:pt x="5294" y="3616"/>
                  </a:cubicBezTo>
                  <a:cubicBezTo>
                    <a:pt x="5609" y="3868"/>
                    <a:pt x="5798" y="4215"/>
                    <a:pt x="5798" y="4593"/>
                  </a:cubicBezTo>
                  <a:cubicBezTo>
                    <a:pt x="5798" y="5286"/>
                    <a:pt x="5262" y="5822"/>
                    <a:pt x="4537" y="5822"/>
                  </a:cubicBezTo>
                  <a:cubicBezTo>
                    <a:pt x="4317" y="5822"/>
                    <a:pt x="4159" y="6011"/>
                    <a:pt x="4159" y="6263"/>
                  </a:cubicBezTo>
                  <a:cubicBezTo>
                    <a:pt x="4159" y="6483"/>
                    <a:pt x="4348" y="6704"/>
                    <a:pt x="4537" y="6704"/>
                  </a:cubicBezTo>
                  <a:cubicBezTo>
                    <a:pt x="5672" y="6704"/>
                    <a:pt x="6617" y="5727"/>
                    <a:pt x="6617" y="4593"/>
                  </a:cubicBezTo>
                  <a:cubicBezTo>
                    <a:pt x="6617" y="3931"/>
                    <a:pt x="6302" y="3333"/>
                    <a:pt x="5798" y="2955"/>
                  </a:cubicBezTo>
                  <a:cubicBezTo>
                    <a:pt x="5042" y="2388"/>
                    <a:pt x="4317" y="1726"/>
                    <a:pt x="3750" y="907"/>
                  </a:cubicBezTo>
                  <a:lnTo>
                    <a:pt x="3277" y="182"/>
                  </a:lnTo>
                  <a:cubicBezTo>
                    <a:pt x="3184" y="65"/>
                    <a:pt x="3073" y="1"/>
                    <a:pt x="2945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526;p64"/>
            <p:cNvSpPr/>
            <p:nvPr/>
          </p:nvSpPr>
          <p:spPr>
            <a:xfrm>
              <a:off x="-8965275" y="3264575"/>
              <a:ext cx="229100" cy="267525"/>
            </a:xfrm>
            <a:custGeom>
              <a:avLst/>
              <a:gdLst/>
              <a:ahLst/>
              <a:cxnLst/>
              <a:rect l="l" t="t" r="r" b="b"/>
              <a:pathLst>
                <a:path w="9164" h="10701" extrusionOk="0">
                  <a:moveTo>
                    <a:pt x="8747" y="0"/>
                  </a:moveTo>
                  <a:cubicBezTo>
                    <a:pt x="8709" y="0"/>
                    <a:pt x="8671" y="7"/>
                    <a:pt x="8633" y="21"/>
                  </a:cubicBezTo>
                  <a:lnTo>
                    <a:pt x="2804" y="1659"/>
                  </a:lnTo>
                  <a:cubicBezTo>
                    <a:pt x="2584" y="1690"/>
                    <a:pt x="2489" y="1848"/>
                    <a:pt x="2489" y="2069"/>
                  </a:cubicBezTo>
                  <a:lnTo>
                    <a:pt x="2489" y="7645"/>
                  </a:lnTo>
                  <a:cubicBezTo>
                    <a:pt x="2237" y="7487"/>
                    <a:pt x="1985" y="7424"/>
                    <a:pt x="1670" y="7424"/>
                  </a:cubicBezTo>
                  <a:cubicBezTo>
                    <a:pt x="757" y="7424"/>
                    <a:pt x="1" y="8149"/>
                    <a:pt x="1" y="9063"/>
                  </a:cubicBezTo>
                  <a:cubicBezTo>
                    <a:pt x="1" y="9976"/>
                    <a:pt x="757" y="10701"/>
                    <a:pt x="1670" y="10701"/>
                  </a:cubicBezTo>
                  <a:cubicBezTo>
                    <a:pt x="2552" y="10701"/>
                    <a:pt x="3309" y="9976"/>
                    <a:pt x="3309" y="9063"/>
                  </a:cubicBezTo>
                  <a:lnTo>
                    <a:pt x="3309" y="3990"/>
                  </a:lnTo>
                  <a:lnTo>
                    <a:pt x="8318" y="2573"/>
                  </a:lnTo>
                  <a:lnTo>
                    <a:pt x="8318" y="5944"/>
                  </a:lnTo>
                  <a:cubicBezTo>
                    <a:pt x="8066" y="5786"/>
                    <a:pt x="7814" y="5723"/>
                    <a:pt x="7499" y="5723"/>
                  </a:cubicBezTo>
                  <a:cubicBezTo>
                    <a:pt x="6585" y="5723"/>
                    <a:pt x="5829" y="6448"/>
                    <a:pt x="5829" y="7361"/>
                  </a:cubicBezTo>
                  <a:cubicBezTo>
                    <a:pt x="5829" y="8275"/>
                    <a:pt x="6585" y="9031"/>
                    <a:pt x="7499" y="9031"/>
                  </a:cubicBezTo>
                  <a:cubicBezTo>
                    <a:pt x="8381" y="9031"/>
                    <a:pt x="9137" y="8275"/>
                    <a:pt x="9137" y="7361"/>
                  </a:cubicBezTo>
                  <a:lnTo>
                    <a:pt x="9137" y="367"/>
                  </a:lnTo>
                  <a:cubicBezTo>
                    <a:pt x="9164" y="207"/>
                    <a:pt x="8963" y="0"/>
                    <a:pt x="8747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510;p29"/>
          <p:cNvSpPr txBox="1">
            <a:spLocks/>
          </p:cNvSpPr>
          <p:nvPr/>
        </p:nvSpPr>
        <p:spPr>
          <a:xfrm>
            <a:off x="714348" y="228480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3500"/>
            </a:pPr>
            <a:r>
              <a:rPr lang="fr-FR" sz="1600" b="1" i="1" dirty="0" smtClean="0">
                <a:latin typeface="Segoe UI Black" pitchFamily="34" charset="0"/>
                <a:ea typeface="Segoe UI Black" pitchFamily="34" charset="0"/>
              </a:rPr>
              <a:t>Le festival national de la tonte de </a:t>
            </a:r>
            <a:r>
              <a:rPr lang="fr-FR" sz="1600" b="1" i="1" dirty="0" err="1" smtClean="0">
                <a:latin typeface="Segoe UI Black" pitchFamily="34" charset="0"/>
                <a:ea typeface="Segoe UI Black" pitchFamily="34" charset="0"/>
              </a:rPr>
              <a:t>Smar</a:t>
            </a:r>
            <a:r>
              <a:rPr lang="fr-FR" sz="1600" b="1" i="1" dirty="0" smtClean="0">
                <a:latin typeface="Segoe UI Black" pitchFamily="34" charset="0"/>
                <a:ea typeface="Segoe UI Black" pitchFamily="34" charset="0"/>
              </a:rPr>
              <a:t> s’organise chaque année le 18, 19 et 20 mai notamment la saison de la tonte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Questrial"/>
              <a:buNone/>
              <a:tabLst/>
              <a:defRPr/>
            </a:pP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4" name="Google Shape;510;p29"/>
          <p:cNvSpPr txBox="1">
            <a:spLocks/>
          </p:cNvSpPr>
          <p:nvPr/>
        </p:nvSpPr>
        <p:spPr>
          <a:xfrm>
            <a:off x="285720" y="3427810"/>
            <a:ext cx="80611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fr-FR" sz="1600" i="1" dirty="0" smtClean="0">
                <a:latin typeface="Segoe UI Black" pitchFamily="34" charset="0"/>
                <a:ea typeface="Segoe UI Black" pitchFamily="34" charset="0"/>
              </a:rPr>
              <a:t>La tonte est un processus par lequel la toison de laine d’un mouton est coupée, c’est le principe fondamental du festival.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Questrial"/>
              <a:buNone/>
              <a:tabLst/>
              <a:defRPr/>
            </a:pP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</p:txBody>
      </p:sp>
      <p:grpSp>
        <p:nvGrpSpPr>
          <p:cNvPr id="45" name="Google Shape;1751;p38"/>
          <p:cNvGrpSpPr/>
          <p:nvPr/>
        </p:nvGrpSpPr>
        <p:grpSpPr>
          <a:xfrm>
            <a:off x="357158" y="357172"/>
            <a:ext cx="785818" cy="787706"/>
            <a:chOff x="4886058" y="1965890"/>
            <a:chExt cx="388569" cy="388307"/>
          </a:xfrm>
        </p:grpSpPr>
        <p:sp>
          <p:nvSpPr>
            <p:cNvPr id="46" name="Google Shape;1752;p38"/>
            <p:cNvSpPr/>
            <p:nvPr/>
          </p:nvSpPr>
          <p:spPr>
            <a:xfrm>
              <a:off x="4886058" y="1965890"/>
              <a:ext cx="388569" cy="388307"/>
            </a:xfrm>
            <a:custGeom>
              <a:avLst/>
              <a:gdLst/>
              <a:ahLst/>
              <a:cxnLst/>
              <a:rect l="l" t="t" r="r" b="b"/>
              <a:pathLst>
                <a:path w="14797" h="14787" extrusionOk="0">
                  <a:moveTo>
                    <a:pt x="7398" y="0"/>
                  </a:moveTo>
                  <a:cubicBezTo>
                    <a:pt x="3312" y="0"/>
                    <a:pt x="1" y="3312"/>
                    <a:pt x="1" y="7398"/>
                  </a:cubicBezTo>
                  <a:cubicBezTo>
                    <a:pt x="1" y="11475"/>
                    <a:pt x="3312" y="14786"/>
                    <a:pt x="7398" y="14786"/>
                  </a:cubicBezTo>
                  <a:cubicBezTo>
                    <a:pt x="11485" y="14786"/>
                    <a:pt x="14796" y="11475"/>
                    <a:pt x="14796" y="7398"/>
                  </a:cubicBezTo>
                  <a:cubicBezTo>
                    <a:pt x="14796" y="3312"/>
                    <a:pt x="11485" y="0"/>
                    <a:pt x="7398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55;p38"/>
            <p:cNvSpPr/>
            <p:nvPr/>
          </p:nvSpPr>
          <p:spPr>
            <a:xfrm>
              <a:off x="5074158" y="1993647"/>
              <a:ext cx="12342" cy="39364"/>
            </a:xfrm>
            <a:custGeom>
              <a:avLst/>
              <a:gdLst/>
              <a:ahLst/>
              <a:cxnLst/>
              <a:rect l="l" t="t" r="r" b="b"/>
              <a:pathLst>
                <a:path w="470" h="1499" extrusionOk="0">
                  <a:moveTo>
                    <a:pt x="235" y="1"/>
                  </a:moveTo>
                  <a:cubicBezTo>
                    <a:pt x="118" y="1"/>
                    <a:pt x="1" y="82"/>
                    <a:pt x="15" y="245"/>
                  </a:cubicBezTo>
                  <a:lnTo>
                    <a:pt x="15" y="1278"/>
                  </a:lnTo>
                  <a:cubicBezTo>
                    <a:pt x="15" y="1403"/>
                    <a:pt x="111" y="1499"/>
                    <a:pt x="235" y="1499"/>
                  </a:cubicBezTo>
                  <a:cubicBezTo>
                    <a:pt x="360" y="1499"/>
                    <a:pt x="456" y="1403"/>
                    <a:pt x="456" y="1278"/>
                  </a:cubicBezTo>
                  <a:lnTo>
                    <a:pt x="456" y="245"/>
                  </a:lnTo>
                  <a:cubicBezTo>
                    <a:pt x="470" y="82"/>
                    <a:pt x="353" y="1"/>
                    <a:pt x="235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56;p38"/>
            <p:cNvSpPr/>
            <p:nvPr/>
          </p:nvSpPr>
          <p:spPr>
            <a:xfrm>
              <a:off x="5074158" y="2286866"/>
              <a:ext cx="12342" cy="39416"/>
            </a:xfrm>
            <a:custGeom>
              <a:avLst/>
              <a:gdLst/>
              <a:ahLst/>
              <a:cxnLst/>
              <a:rect l="l" t="t" r="r" b="b"/>
              <a:pathLst>
                <a:path w="470" h="1501" extrusionOk="0">
                  <a:moveTo>
                    <a:pt x="235" y="1"/>
                  </a:moveTo>
                  <a:cubicBezTo>
                    <a:pt x="118" y="1"/>
                    <a:pt x="1" y="80"/>
                    <a:pt x="15" y="238"/>
                  </a:cubicBezTo>
                  <a:lnTo>
                    <a:pt x="15" y="1271"/>
                  </a:lnTo>
                  <a:cubicBezTo>
                    <a:pt x="15" y="1396"/>
                    <a:pt x="111" y="1501"/>
                    <a:pt x="235" y="1501"/>
                  </a:cubicBezTo>
                  <a:cubicBezTo>
                    <a:pt x="360" y="1491"/>
                    <a:pt x="456" y="1396"/>
                    <a:pt x="456" y="1271"/>
                  </a:cubicBezTo>
                  <a:lnTo>
                    <a:pt x="456" y="238"/>
                  </a:lnTo>
                  <a:cubicBezTo>
                    <a:pt x="470" y="80"/>
                    <a:pt x="353" y="1"/>
                    <a:pt x="235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57;p38"/>
            <p:cNvSpPr/>
            <p:nvPr/>
          </p:nvSpPr>
          <p:spPr>
            <a:xfrm>
              <a:off x="5205984" y="2153597"/>
              <a:ext cx="42515" cy="11633"/>
            </a:xfrm>
            <a:custGeom>
              <a:avLst/>
              <a:gdLst/>
              <a:ahLst/>
              <a:cxnLst/>
              <a:rect l="l" t="t" r="r" b="b"/>
              <a:pathLst>
                <a:path w="1619" h="443" extrusionOk="0">
                  <a:moveTo>
                    <a:pt x="1338" y="0"/>
                  </a:moveTo>
                  <a:cubicBezTo>
                    <a:pt x="1329" y="0"/>
                    <a:pt x="1321" y="0"/>
                    <a:pt x="1312" y="1"/>
                  </a:cubicBezTo>
                  <a:lnTo>
                    <a:pt x="278" y="1"/>
                  </a:lnTo>
                  <a:cubicBezTo>
                    <a:pt x="1" y="20"/>
                    <a:pt x="1" y="422"/>
                    <a:pt x="278" y="441"/>
                  </a:cubicBezTo>
                  <a:lnTo>
                    <a:pt x="1312" y="441"/>
                  </a:lnTo>
                  <a:cubicBezTo>
                    <a:pt x="1321" y="442"/>
                    <a:pt x="1329" y="443"/>
                    <a:pt x="1338" y="443"/>
                  </a:cubicBezTo>
                  <a:cubicBezTo>
                    <a:pt x="1619" y="443"/>
                    <a:pt x="1619" y="0"/>
                    <a:pt x="1338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58;p38"/>
            <p:cNvSpPr/>
            <p:nvPr/>
          </p:nvSpPr>
          <p:spPr>
            <a:xfrm>
              <a:off x="4912948" y="2153623"/>
              <a:ext cx="41753" cy="11581"/>
            </a:xfrm>
            <a:custGeom>
              <a:avLst/>
              <a:gdLst/>
              <a:ahLst/>
              <a:cxnLst/>
              <a:rect l="l" t="t" r="r" b="b"/>
              <a:pathLst>
                <a:path w="1590" h="441" extrusionOk="0">
                  <a:moveTo>
                    <a:pt x="278" y="0"/>
                  </a:moveTo>
                  <a:cubicBezTo>
                    <a:pt x="1" y="19"/>
                    <a:pt x="1" y="421"/>
                    <a:pt x="278" y="440"/>
                  </a:cubicBezTo>
                  <a:lnTo>
                    <a:pt x="1312" y="440"/>
                  </a:lnTo>
                  <a:cubicBezTo>
                    <a:pt x="1589" y="421"/>
                    <a:pt x="1589" y="19"/>
                    <a:pt x="1312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59;p38"/>
            <p:cNvSpPr/>
            <p:nvPr/>
          </p:nvSpPr>
          <p:spPr>
            <a:xfrm>
              <a:off x="5002101" y="2140808"/>
              <a:ext cx="97608" cy="96400"/>
            </a:xfrm>
            <a:custGeom>
              <a:avLst/>
              <a:gdLst/>
              <a:ahLst/>
              <a:cxnLst/>
              <a:rect l="l" t="t" r="r" b="b"/>
              <a:pathLst>
                <a:path w="3717" h="3671" extrusionOk="0">
                  <a:moveTo>
                    <a:pt x="2243" y="0"/>
                  </a:moveTo>
                  <a:lnTo>
                    <a:pt x="70" y="3436"/>
                  </a:lnTo>
                  <a:cubicBezTo>
                    <a:pt x="1" y="3544"/>
                    <a:pt x="93" y="3670"/>
                    <a:pt x="201" y="3670"/>
                  </a:cubicBezTo>
                  <a:cubicBezTo>
                    <a:pt x="228" y="3670"/>
                    <a:pt x="255" y="3663"/>
                    <a:pt x="281" y="3646"/>
                  </a:cubicBezTo>
                  <a:lnTo>
                    <a:pt x="3716" y="1474"/>
                  </a:lnTo>
                  <a:lnTo>
                    <a:pt x="2243" y="0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760;p38"/>
            <p:cNvSpPr/>
            <p:nvPr/>
          </p:nvSpPr>
          <p:spPr>
            <a:xfrm>
              <a:off x="5061238" y="2082984"/>
              <a:ext cx="97503" cy="96532"/>
            </a:xfrm>
            <a:custGeom>
              <a:avLst/>
              <a:gdLst/>
              <a:ahLst/>
              <a:cxnLst/>
              <a:rect l="l" t="t" r="r" b="b"/>
              <a:pathLst>
                <a:path w="3713" h="3676" extrusionOk="0">
                  <a:moveTo>
                    <a:pt x="3521" y="1"/>
                  </a:moveTo>
                  <a:cubicBezTo>
                    <a:pt x="3493" y="1"/>
                    <a:pt x="3464" y="10"/>
                    <a:pt x="3436" y="30"/>
                  </a:cubicBezTo>
                  <a:lnTo>
                    <a:pt x="0" y="2202"/>
                  </a:lnTo>
                  <a:lnTo>
                    <a:pt x="1474" y="3676"/>
                  </a:lnTo>
                  <a:lnTo>
                    <a:pt x="3637" y="231"/>
                  </a:lnTo>
                  <a:cubicBezTo>
                    <a:pt x="3712" y="125"/>
                    <a:pt x="3627" y="1"/>
                    <a:pt x="3521" y="1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50331" y="2333850"/>
            <a:ext cx="3643338" cy="475800"/>
          </a:xfrm>
        </p:spPr>
        <p:txBody>
          <a:bodyPr/>
          <a:lstStyle/>
          <a:p>
            <a:r>
              <a:rPr lang="fr-FR" sz="1800" b="1" dirty="0" smtClean="0"/>
              <a:t>La tonte          ZAZ</a:t>
            </a:r>
            <a:endParaRPr lang="fr-FR" sz="1800" b="1" dirty="0"/>
          </a:p>
        </p:txBody>
      </p:sp>
      <p:pic>
        <p:nvPicPr>
          <p:cNvPr id="4" name="Image 3" descr="280380381_4822232807888212_2438677715046382553_n.jpg"/>
          <p:cNvPicPr>
            <a:picLocks noChangeAspect="1"/>
          </p:cNvPicPr>
          <p:nvPr/>
        </p:nvPicPr>
        <p:blipFill>
          <a:blip r:embed="rId2"/>
          <a:srcRect r="12" b="20833"/>
          <a:stretch>
            <a:fillRect/>
          </a:stretch>
        </p:blipFill>
        <p:spPr>
          <a:xfrm>
            <a:off x="67212" y="63518"/>
            <a:ext cx="4076160" cy="2222480"/>
          </a:xfrm>
          <a:prstGeom prst="roundRect">
            <a:avLst/>
          </a:prstGeom>
        </p:spPr>
      </p:pic>
      <p:pic>
        <p:nvPicPr>
          <p:cNvPr id="5" name="Image 4" descr="57226409_1976597802451741_226230493002910924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6" y="2567990"/>
            <a:ext cx="2643206" cy="2504090"/>
          </a:xfrm>
          <a:prstGeom prst="roundRect">
            <a:avLst/>
          </a:prstGeom>
        </p:spPr>
      </p:pic>
      <p:pic>
        <p:nvPicPr>
          <p:cNvPr id="6" name="Image 5" descr="280381214_4822764274501732_1420486624570491092_n.jpg"/>
          <p:cNvPicPr>
            <a:picLocks noChangeAspect="1"/>
          </p:cNvPicPr>
          <p:nvPr/>
        </p:nvPicPr>
        <p:blipFill>
          <a:blip r:embed="rId4"/>
          <a:srcRect t="20833" r="12"/>
          <a:stretch>
            <a:fillRect/>
          </a:stretch>
        </p:blipFill>
        <p:spPr>
          <a:xfrm>
            <a:off x="4286248" y="61255"/>
            <a:ext cx="4786314" cy="2224743"/>
          </a:xfrm>
          <a:prstGeom prst="roundRect">
            <a:avLst/>
          </a:prstGeom>
        </p:spPr>
      </p:pic>
      <p:pic>
        <p:nvPicPr>
          <p:cNvPr id="7" name="Image 6" descr="57226433_1976631902448331_7890109279305203712_n.jpg"/>
          <p:cNvPicPr>
            <a:picLocks noChangeAspect="1"/>
          </p:cNvPicPr>
          <p:nvPr/>
        </p:nvPicPr>
        <p:blipFill>
          <a:blip r:embed="rId5"/>
          <a:srcRect r="-157" b="9722"/>
          <a:stretch>
            <a:fillRect/>
          </a:stretch>
        </p:blipFill>
        <p:spPr>
          <a:xfrm>
            <a:off x="2857488" y="2928940"/>
            <a:ext cx="3500462" cy="2071702"/>
          </a:xfrm>
          <a:prstGeom prst="roundRect">
            <a:avLst/>
          </a:prstGeom>
        </p:spPr>
      </p:pic>
      <p:pic>
        <p:nvPicPr>
          <p:cNvPr id="8" name="Image 7" descr="202938510_10226991906210538_4432508158874144506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264" y="2428874"/>
            <a:ext cx="2428892" cy="2571768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714348" y="2333850"/>
            <a:ext cx="5679321" cy="475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34"/>
              </a:buClr>
              <a:buSzPts val="1400"/>
              <a:buFont typeface="Archivo Light"/>
              <a:buChar char="●"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La laine</a:t>
            </a:r>
            <a:r>
              <a:rPr kumimoji="0" lang="fr-FR" sz="1800" b="1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5" name="Image 4" descr="57194621_1976598882451633_7755519194820509696_n.jpg"/>
          <p:cNvPicPr>
            <a:picLocks noChangeAspect="1"/>
          </p:cNvPicPr>
          <p:nvPr/>
        </p:nvPicPr>
        <p:blipFill>
          <a:blip r:embed="rId2"/>
          <a:srcRect r="3" b="10447"/>
          <a:stretch>
            <a:fillRect/>
          </a:stretch>
        </p:blipFill>
        <p:spPr>
          <a:xfrm>
            <a:off x="142844" y="-18"/>
            <a:ext cx="3214710" cy="2176620"/>
          </a:xfrm>
          <a:prstGeom prst="roundRect">
            <a:avLst/>
          </a:prstGeom>
        </p:spPr>
      </p:pic>
      <p:pic>
        <p:nvPicPr>
          <p:cNvPr id="6" name="Image 5" descr="274113499_812413616380054_1675318723608920719_n.jpg"/>
          <p:cNvPicPr>
            <a:picLocks noChangeAspect="1"/>
          </p:cNvPicPr>
          <p:nvPr/>
        </p:nvPicPr>
        <p:blipFill>
          <a:blip r:embed="rId3"/>
          <a:srcRect l="11319" t="15277" r="7558" b="12500"/>
          <a:stretch>
            <a:fillRect/>
          </a:stretch>
        </p:blipFill>
        <p:spPr>
          <a:xfrm>
            <a:off x="3500430" y="71420"/>
            <a:ext cx="3071834" cy="2143141"/>
          </a:xfrm>
          <a:prstGeom prst="roundRect">
            <a:avLst/>
          </a:prstGeom>
        </p:spPr>
      </p:pic>
      <p:pic>
        <p:nvPicPr>
          <p:cNvPr id="7" name="Image 6" descr="57649318_1973594416085413_5818045106699108352_n.jpg"/>
          <p:cNvPicPr>
            <a:picLocks noChangeAspect="1"/>
          </p:cNvPicPr>
          <p:nvPr/>
        </p:nvPicPr>
        <p:blipFill>
          <a:blip r:embed="rId4"/>
          <a:srcRect b="18055"/>
          <a:stretch>
            <a:fillRect/>
          </a:stretch>
        </p:blipFill>
        <p:spPr>
          <a:xfrm>
            <a:off x="5072066" y="2925634"/>
            <a:ext cx="3929090" cy="2146446"/>
          </a:xfrm>
          <a:prstGeom prst="roundRect">
            <a:avLst/>
          </a:prstGeom>
        </p:spPr>
      </p:pic>
      <p:pic>
        <p:nvPicPr>
          <p:cNvPr id="9" name="Image 8" descr="280717189_4829248403853319_175670105392130739_n.jpg"/>
          <p:cNvPicPr>
            <a:picLocks noChangeAspect="1"/>
          </p:cNvPicPr>
          <p:nvPr/>
        </p:nvPicPr>
        <p:blipFill>
          <a:blip r:embed="rId5"/>
          <a:srcRect r="13126"/>
          <a:stretch>
            <a:fillRect/>
          </a:stretch>
        </p:blipFill>
        <p:spPr>
          <a:xfrm>
            <a:off x="2857488" y="3000378"/>
            <a:ext cx="2071702" cy="2000264"/>
          </a:xfrm>
          <a:prstGeom prst="roundRect">
            <a:avLst/>
          </a:prstGeom>
        </p:spPr>
      </p:pic>
      <p:pic>
        <p:nvPicPr>
          <p:cNvPr id="10" name="Image 9" descr="280944493_4822237541221072_6599376246989172117_n.jpg"/>
          <p:cNvPicPr>
            <a:picLocks noChangeAspect="1"/>
          </p:cNvPicPr>
          <p:nvPr/>
        </p:nvPicPr>
        <p:blipFill>
          <a:blip r:embed="rId6"/>
          <a:srcRect l="10194" r="13897"/>
          <a:stretch>
            <a:fillRect/>
          </a:stretch>
        </p:blipFill>
        <p:spPr>
          <a:xfrm>
            <a:off x="6734986" y="142859"/>
            <a:ext cx="2278093" cy="2643206"/>
          </a:xfrm>
          <a:prstGeom prst="roundRect">
            <a:avLst/>
          </a:prstGeom>
        </p:spPr>
      </p:pic>
      <p:pic>
        <p:nvPicPr>
          <p:cNvPr id="11" name="Image 10" descr="274032199_812413529713396_7977546277185143450_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44" y="3000378"/>
            <a:ext cx="2357454" cy="1915413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nimalist Travel Itinerary by Slidesgo">
  <a:themeElements>
    <a:clrScheme name="Simple Light">
      <a:dk1>
        <a:srgbClr val="634425"/>
      </a:dk1>
      <a:lt1>
        <a:srgbClr val="EBE6DB"/>
      </a:lt1>
      <a:dk2>
        <a:srgbClr val="9F3938"/>
      </a:dk2>
      <a:lt2>
        <a:srgbClr val="5A6C28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63442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414</Words>
  <PresentationFormat>Affichage à l'écran (16:9)</PresentationFormat>
  <Paragraphs>67</Paragraphs>
  <Slides>29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9" baseType="lpstr">
      <vt:lpstr>Arial</vt:lpstr>
      <vt:lpstr>Questrial</vt:lpstr>
      <vt:lpstr>Barlow Medium</vt:lpstr>
      <vt:lpstr>Segoe UI Black</vt:lpstr>
      <vt:lpstr>Wingdings</vt:lpstr>
      <vt:lpstr>Playbill</vt:lpstr>
      <vt:lpstr>Archivo Light</vt:lpstr>
      <vt:lpstr>Bebas Neue</vt:lpstr>
      <vt:lpstr>Nunito Light</vt:lpstr>
      <vt:lpstr>Minimalist Travel Itinerary by Slidesgo</vt:lpstr>
      <vt:lpstr>Itiniraire TATOOIN   </vt:lpstr>
      <vt:lpstr>. Merci de choisir le circuit tatooin trouvée dans la plate forme </vt:lpstr>
      <vt:lpstr>Présentation générale </vt:lpstr>
      <vt:lpstr>Conseils </vt:lpstr>
      <vt:lpstr>Programme avec le temps </vt:lpstr>
      <vt:lpstr>Site 01 </vt:lpstr>
      <vt:lpstr>Festival de la tonte Smar  ZAZ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Le déjeuneur </vt:lpstr>
      <vt:lpstr>Site 02 </vt:lpstr>
      <vt:lpstr>Le musée de patrimoine de Smar       </vt:lpstr>
      <vt:lpstr>Diapositive 19</vt:lpstr>
      <vt:lpstr>Site 03 </vt:lpstr>
      <vt:lpstr>Diapositive 21</vt:lpstr>
      <vt:lpstr>Diapositive 22</vt:lpstr>
      <vt:lpstr>Site 04 </vt:lpstr>
      <vt:lpstr>Diapositive 24</vt:lpstr>
      <vt:lpstr>Diapositive 25</vt:lpstr>
      <vt:lpstr>Site 05 </vt:lpstr>
      <vt:lpstr>Diapositive 27</vt:lpstr>
      <vt:lpstr>Diapositive 28</vt:lpstr>
      <vt:lpstr>Diapositive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Minimalist Travel Itinerary</dc:title>
  <dc:creator>med chedly</dc:creator>
  <cp:lastModifiedBy>med chedly</cp:lastModifiedBy>
  <cp:revision>45</cp:revision>
  <dcterms:modified xsi:type="dcterms:W3CDTF">2023-11-22T04:17:17Z</dcterms:modified>
</cp:coreProperties>
</file>